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87" r:id="rId6"/>
    <p:sldId id="28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19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tarr" userId="656ad5eb9cc37ecb" providerId="LiveId" clId="{160CADAD-0466-4751-AE64-1DB91D10748F}"/>
    <pc:docChg chg="undo custSel addSld modSld">
      <pc:chgData name="Daniel Starr" userId="656ad5eb9cc37ecb" providerId="LiveId" clId="{160CADAD-0466-4751-AE64-1DB91D10748F}" dt="2021-03-24T21:39:44.814" v="7112" actId="20577"/>
      <pc:docMkLst>
        <pc:docMk/>
      </pc:docMkLst>
      <pc:sldChg chg="addSp modSp mod setBg">
        <pc:chgData name="Daniel Starr" userId="656ad5eb9cc37ecb" providerId="LiveId" clId="{160CADAD-0466-4751-AE64-1DB91D10748F}" dt="2021-03-23T17:51:16.620" v="5958" actId="26606"/>
        <pc:sldMkLst>
          <pc:docMk/>
          <pc:sldMk cId="337951163" sldId="256"/>
        </pc:sldMkLst>
        <pc:spChg chg="mod">
          <ac:chgData name="Daniel Starr" userId="656ad5eb9cc37ecb" providerId="LiveId" clId="{160CADAD-0466-4751-AE64-1DB91D10748F}" dt="2021-03-23T17:51:16.620" v="5958" actId="26606"/>
          <ac:spMkLst>
            <pc:docMk/>
            <pc:sldMk cId="337951163" sldId="256"/>
            <ac:spMk id="2" creationId="{D25DFAB4-2FD3-48E1-AB40-E20C63DA657B}"/>
          </ac:spMkLst>
        </pc:spChg>
        <pc:spChg chg="mod">
          <ac:chgData name="Daniel Starr" userId="656ad5eb9cc37ecb" providerId="LiveId" clId="{160CADAD-0466-4751-AE64-1DB91D10748F}" dt="2021-03-23T17:51:16.620" v="5958" actId="26606"/>
          <ac:spMkLst>
            <pc:docMk/>
            <pc:sldMk cId="337951163" sldId="256"/>
            <ac:spMk id="3" creationId="{BBEB993F-0135-461A-929C-0CFA4B10BC23}"/>
          </ac:spMkLst>
        </pc:spChg>
        <pc:picChg chg="add mod">
          <ac:chgData name="Daniel Starr" userId="656ad5eb9cc37ecb" providerId="LiveId" clId="{160CADAD-0466-4751-AE64-1DB91D10748F}" dt="2021-03-23T17:51:16.620" v="5958" actId="26606"/>
          <ac:picMkLst>
            <pc:docMk/>
            <pc:sldMk cId="337951163" sldId="256"/>
            <ac:picMk id="7" creationId="{6EC4445A-9324-414B-B6B6-6995C8761355}"/>
          </ac:picMkLst>
        </pc:picChg>
      </pc:sldChg>
      <pc:sldChg chg="modSp mod">
        <pc:chgData name="Daniel Starr" userId="656ad5eb9cc37ecb" providerId="LiveId" clId="{160CADAD-0466-4751-AE64-1DB91D10748F}" dt="2021-03-23T22:54:51.140" v="6728" actId="20577"/>
        <pc:sldMkLst>
          <pc:docMk/>
          <pc:sldMk cId="1560452605" sldId="257"/>
        </pc:sldMkLst>
        <pc:spChg chg="mod">
          <ac:chgData name="Daniel Starr" userId="656ad5eb9cc37ecb" providerId="LiveId" clId="{160CADAD-0466-4751-AE64-1DB91D10748F}" dt="2021-03-23T17:50:29.029" v="5951"/>
          <ac:spMkLst>
            <pc:docMk/>
            <pc:sldMk cId="1560452605" sldId="257"/>
            <ac:spMk id="2" creationId="{F59D1397-0438-4FB8-9216-8C248AE77AB4}"/>
          </ac:spMkLst>
        </pc:spChg>
        <pc:spChg chg="mod">
          <ac:chgData name="Daniel Starr" userId="656ad5eb9cc37ecb" providerId="LiveId" clId="{160CADAD-0466-4751-AE64-1DB91D10748F}" dt="2021-03-23T22:54:51.140" v="6728" actId="20577"/>
          <ac:spMkLst>
            <pc:docMk/>
            <pc:sldMk cId="1560452605" sldId="257"/>
            <ac:spMk id="3" creationId="{6EEAA58B-AD58-41F0-842A-52D896731F9B}"/>
          </ac:spMkLst>
        </pc:spChg>
      </pc:sldChg>
      <pc:sldChg chg="addSp delSp modSp mod setBg setClrOvrMap delDesignElem">
        <pc:chgData name="Daniel Starr" userId="656ad5eb9cc37ecb" providerId="LiveId" clId="{160CADAD-0466-4751-AE64-1DB91D10748F}" dt="2021-03-24T21:39:44.814" v="7112" actId="20577"/>
        <pc:sldMkLst>
          <pc:docMk/>
          <pc:sldMk cId="1718698567" sldId="258"/>
        </pc:sldMkLst>
        <pc:spChg chg="mod">
          <ac:chgData name="Daniel Starr" userId="656ad5eb9cc37ecb" providerId="LiveId" clId="{160CADAD-0466-4751-AE64-1DB91D10748F}" dt="2021-03-23T17:50:29.029" v="5951"/>
          <ac:spMkLst>
            <pc:docMk/>
            <pc:sldMk cId="1718698567" sldId="258"/>
            <ac:spMk id="2" creationId="{2498F4B3-9F39-438F-B878-7A5E4EE5E749}"/>
          </ac:spMkLst>
        </pc:spChg>
        <pc:spChg chg="mod">
          <ac:chgData name="Daniel Starr" userId="656ad5eb9cc37ecb" providerId="LiveId" clId="{160CADAD-0466-4751-AE64-1DB91D10748F}" dt="2021-03-24T21:39:44.814" v="7112" actId="20577"/>
          <ac:spMkLst>
            <pc:docMk/>
            <pc:sldMk cId="1718698567" sldId="258"/>
            <ac:spMk id="3" creationId="{8EB438E9-86CC-4B54-B9AD-660B099374AE}"/>
          </ac:spMkLst>
        </pc:spChg>
        <pc:spChg chg="add del">
          <ac:chgData name="Daniel Starr" userId="656ad5eb9cc37ecb" providerId="LiveId" clId="{160CADAD-0466-4751-AE64-1DB91D10748F}" dt="2021-03-23T17:50:29.029" v="5951"/>
          <ac:spMkLst>
            <pc:docMk/>
            <pc:sldMk cId="1718698567" sldId="258"/>
            <ac:spMk id="6" creationId="{3BFBA67F-0D4D-4C2E-A1D7-82D080A4B3AD}"/>
          </ac:spMkLst>
        </pc:spChg>
        <pc:spChg chg="add del">
          <ac:chgData name="Daniel Starr" userId="656ad5eb9cc37ecb" providerId="LiveId" clId="{160CADAD-0466-4751-AE64-1DB91D10748F}" dt="2021-03-23T17:50:29.029" v="5951"/>
          <ac:spMkLst>
            <pc:docMk/>
            <pc:sldMk cId="1718698567" sldId="258"/>
            <ac:spMk id="7" creationId="{EFA2AC96-1E47-421C-A03F-F98E354EB4E6}"/>
          </ac:spMkLst>
        </pc:spChg>
        <pc:spChg chg="add del">
          <ac:chgData name="Daniel Starr" userId="656ad5eb9cc37ecb" providerId="LiveId" clId="{160CADAD-0466-4751-AE64-1DB91D10748F}" dt="2021-03-23T17:38:52.939" v="5513" actId="26606"/>
          <ac:spMkLst>
            <pc:docMk/>
            <pc:sldMk cId="1718698567" sldId="258"/>
            <ac:spMk id="8" creationId="{74CD14DB-BB81-479F-A1FC-1C75640E9F84}"/>
          </ac:spMkLst>
        </pc:spChg>
        <pc:spChg chg="add del">
          <ac:chgData name="Daniel Starr" userId="656ad5eb9cc37ecb" providerId="LiveId" clId="{160CADAD-0466-4751-AE64-1DB91D10748F}" dt="2021-03-23T17:39:11.153" v="5515" actId="26606"/>
          <ac:spMkLst>
            <pc:docMk/>
            <pc:sldMk cId="1718698567" sldId="258"/>
            <ac:spMk id="9" creationId="{29787B81-C7DF-412B-A405-EF4454012DEE}"/>
          </ac:spMkLst>
        </pc:spChg>
        <pc:spChg chg="add del">
          <ac:chgData name="Daniel Starr" userId="656ad5eb9cc37ecb" providerId="LiveId" clId="{160CADAD-0466-4751-AE64-1DB91D10748F}" dt="2021-03-23T17:38:52.939" v="5513" actId="26606"/>
          <ac:spMkLst>
            <pc:docMk/>
            <pc:sldMk cId="1718698567" sldId="258"/>
            <ac:spMk id="10" creationId="{C943A91B-7CA7-4592-A975-73B1BF8C4C74}"/>
          </ac:spMkLst>
        </pc:spChg>
        <pc:spChg chg="add del">
          <ac:chgData name="Daniel Starr" userId="656ad5eb9cc37ecb" providerId="LiveId" clId="{160CADAD-0466-4751-AE64-1DB91D10748F}" dt="2021-03-23T17:49:29.904" v="5937"/>
          <ac:spMkLst>
            <pc:docMk/>
            <pc:sldMk cId="1718698567" sldId="258"/>
            <ac:spMk id="11" creationId="{74CD14DB-BB81-479F-A1FC-1C75640E9F84}"/>
          </ac:spMkLst>
        </pc:spChg>
        <pc:spChg chg="add del">
          <ac:chgData name="Daniel Starr" userId="656ad5eb9cc37ecb" providerId="LiveId" clId="{160CADAD-0466-4751-AE64-1DB91D10748F}" dt="2021-03-23T17:38:52.939" v="5513" actId="26606"/>
          <ac:spMkLst>
            <pc:docMk/>
            <pc:sldMk cId="1718698567" sldId="258"/>
            <ac:spMk id="12" creationId="{EC471314-E46A-414B-8D91-74880E84F187}"/>
          </ac:spMkLst>
        </pc:spChg>
        <pc:spChg chg="add del">
          <ac:chgData name="Daniel Starr" userId="656ad5eb9cc37ecb" providerId="LiveId" clId="{160CADAD-0466-4751-AE64-1DB91D10748F}" dt="2021-03-23T17:49:29.904" v="5937"/>
          <ac:spMkLst>
            <pc:docMk/>
            <pc:sldMk cId="1718698567" sldId="258"/>
            <ac:spMk id="13" creationId="{C943A91B-7CA7-4592-A975-73B1BF8C4C74}"/>
          </ac:spMkLst>
        </pc:spChg>
        <pc:spChg chg="add del">
          <ac:chgData name="Daniel Starr" userId="656ad5eb9cc37ecb" providerId="LiveId" clId="{160CADAD-0466-4751-AE64-1DB91D10748F}" dt="2021-03-23T17:38:52.939" v="5513" actId="26606"/>
          <ac:spMkLst>
            <pc:docMk/>
            <pc:sldMk cId="1718698567" sldId="258"/>
            <ac:spMk id="14" creationId="{6A681326-1C9D-44A3-A627-3871BDAE4127}"/>
          </ac:spMkLst>
        </pc:spChg>
        <pc:spChg chg="add del">
          <ac:chgData name="Daniel Starr" userId="656ad5eb9cc37ecb" providerId="LiveId" clId="{160CADAD-0466-4751-AE64-1DB91D10748F}" dt="2021-03-23T17:49:29.904" v="5937"/>
          <ac:spMkLst>
            <pc:docMk/>
            <pc:sldMk cId="1718698567" sldId="258"/>
            <ac:spMk id="15" creationId="{EC471314-E46A-414B-8D91-74880E84F187}"/>
          </ac:spMkLst>
        </pc:spChg>
        <pc:spChg chg="add del">
          <ac:chgData name="Daniel Starr" userId="656ad5eb9cc37ecb" providerId="LiveId" clId="{160CADAD-0466-4751-AE64-1DB91D10748F}" dt="2021-03-23T17:49:29.904" v="5937"/>
          <ac:spMkLst>
            <pc:docMk/>
            <pc:sldMk cId="1718698567" sldId="258"/>
            <ac:spMk id="16" creationId="{6A681326-1C9D-44A3-A627-3871BDAE4127}"/>
          </ac:spMkLst>
        </pc:spChg>
        <pc:picChg chg="add del">
          <ac:chgData name="Daniel Starr" userId="656ad5eb9cc37ecb" providerId="LiveId" clId="{160CADAD-0466-4751-AE64-1DB91D10748F}" dt="2021-03-23T17:39:11.153" v="5515" actId="26606"/>
          <ac:picMkLst>
            <pc:docMk/>
            <pc:sldMk cId="1718698567" sldId="258"/>
            <ac:picMk id="5" creationId="{EF5CCF73-C4AB-4DBF-B778-015766D20998}"/>
          </ac:picMkLst>
        </pc:picChg>
      </pc:sldChg>
      <pc:sldChg chg="addSp delSp modSp mod setBg setClrOvrMap delDesignElem">
        <pc:chgData name="Daniel Starr" userId="656ad5eb9cc37ecb" providerId="LiveId" clId="{160CADAD-0466-4751-AE64-1DB91D10748F}" dt="2021-03-23T17:50:29.029" v="5951"/>
        <pc:sldMkLst>
          <pc:docMk/>
          <pc:sldMk cId="4181063325" sldId="259"/>
        </pc:sldMkLst>
        <pc:spChg chg="mod">
          <ac:chgData name="Daniel Starr" userId="656ad5eb9cc37ecb" providerId="LiveId" clId="{160CADAD-0466-4751-AE64-1DB91D10748F}" dt="2021-03-23T17:50:29.029" v="5951"/>
          <ac:spMkLst>
            <pc:docMk/>
            <pc:sldMk cId="4181063325" sldId="259"/>
            <ac:spMk id="2" creationId="{B6AC8471-D27A-4F55-B29D-DD1FCEC3D1CA}"/>
          </ac:spMkLst>
        </pc:spChg>
        <pc:spChg chg="del mod">
          <ac:chgData name="Daniel Starr" userId="656ad5eb9cc37ecb" providerId="LiveId" clId="{160CADAD-0466-4751-AE64-1DB91D10748F}" dt="2021-03-23T17:39:28.052" v="5517" actId="26606"/>
          <ac:spMkLst>
            <pc:docMk/>
            <pc:sldMk cId="4181063325" sldId="259"/>
            <ac:spMk id="3" creationId="{A0086905-2891-4AEF-AC65-E8178A56A843}"/>
          </ac:spMkLst>
        </pc:spChg>
        <pc:spChg chg="add del">
          <ac:chgData name="Daniel Starr" userId="656ad5eb9cc37ecb" providerId="LiveId" clId="{160CADAD-0466-4751-AE64-1DB91D10748F}" dt="2021-03-23T17:49:29.904" v="5937"/>
          <ac:spMkLst>
            <pc:docMk/>
            <pc:sldMk cId="4181063325" sldId="259"/>
            <ac:spMk id="9" creationId="{F747F1B4-B831-4277-8AB0-32767F7EB7BF}"/>
          </ac:spMkLst>
        </pc:spChg>
        <pc:spChg chg="add del">
          <ac:chgData name="Daniel Starr" userId="656ad5eb9cc37ecb" providerId="LiveId" clId="{160CADAD-0466-4751-AE64-1DB91D10748F}" dt="2021-03-23T17:50:29.029" v="5951"/>
          <ac:spMkLst>
            <pc:docMk/>
            <pc:sldMk cId="4181063325" sldId="259"/>
            <ac:spMk id="10" creationId="{EFA2AC96-1E47-421C-A03F-F98E354EB4E6}"/>
          </ac:spMkLst>
        </pc:spChg>
        <pc:spChg chg="add del">
          <ac:chgData name="Daniel Starr" userId="656ad5eb9cc37ecb" providerId="LiveId" clId="{160CADAD-0466-4751-AE64-1DB91D10748F}" dt="2021-03-23T17:49:29.904" v="5937"/>
          <ac:spMkLst>
            <pc:docMk/>
            <pc:sldMk cId="4181063325" sldId="259"/>
            <ac:spMk id="11" creationId="{D80CFA21-AB7C-4BEB-9BFF-05764FBBF3C6}"/>
          </ac:spMkLst>
        </pc:spChg>
        <pc:spChg chg="add del">
          <ac:chgData name="Daniel Starr" userId="656ad5eb9cc37ecb" providerId="LiveId" clId="{160CADAD-0466-4751-AE64-1DB91D10748F}" dt="2021-03-23T17:49:29.904" v="5937"/>
          <ac:spMkLst>
            <pc:docMk/>
            <pc:sldMk cId="4181063325" sldId="259"/>
            <ac:spMk id="13" creationId="{12F7E335-851A-4CAE-B09F-E657819D4600}"/>
          </ac:spMkLst>
        </pc:spChg>
        <pc:spChg chg="add del">
          <ac:chgData name="Daniel Starr" userId="656ad5eb9cc37ecb" providerId="LiveId" clId="{160CADAD-0466-4751-AE64-1DB91D10748F}" dt="2021-03-23T17:49:29.904" v="5937"/>
          <ac:spMkLst>
            <pc:docMk/>
            <pc:sldMk cId="4181063325" sldId="259"/>
            <ac:spMk id="15" creationId="{10B541F0-7F6E-402E-84D8-CF96EACA5FBC}"/>
          </ac:spMkLst>
        </pc:spChg>
        <pc:graphicFrameChg chg="add mod modGraphic">
          <ac:chgData name="Daniel Starr" userId="656ad5eb9cc37ecb" providerId="LiveId" clId="{160CADAD-0466-4751-AE64-1DB91D10748F}" dt="2021-03-23T17:50:13.762" v="5948" actId="26606"/>
          <ac:graphicFrameMkLst>
            <pc:docMk/>
            <pc:sldMk cId="4181063325" sldId="259"/>
            <ac:graphicFrameMk id="5" creationId="{59EBE403-A38E-4EAC-8303-72660200ACAF}"/>
          </ac:graphicFrameMkLst>
        </pc:graphicFrameChg>
      </pc:sldChg>
      <pc:sldChg chg="addSp delSp modSp mod setBg setClrOvrMap delDesignElem">
        <pc:chgData name="Daniel Starr" userId="656ad5eb9cc37ecb" providerId="LiveId" clId="{160CADAD-0466-4751-AE64-1DB91D10748F}" dt="2021-03-23T17:50:33.063" v="5952" actId="26606"/>
        <pc:sldMkLst>
          <pc:docMk/>
          <pc:sldMk cId="2586368218" sldId="260"/>
        </pc:sldMkLst>
        <pc:spChg chg="mod">
          <ac:chgData name="Daniel Starr" userId="656ad5eb9cc37ecb" providerId="LiveId" clId="{160CADAD-0466-4751-AE64-1DB91D10748F}" dt="2021-03-23T17:50:33.063" v="5952" actId="26606"/>
          <ac:spMkLst>
            <pc:docMk/>
            <pc:sldMk cId="2586368218" sldId="260"/>
            <ac:spMk id="2" creationId="{F04EDA1E-ACD9-430F-A0DE-45E4C97F4099}"/>
          </ac:spMkLst>
        </pc:spChg>
        <pc:spChg chg="mod">
          <ac:chgData name="Daniel Starr" userId="656ad5eb9cc37ecb" providerId="LiveId" clId="{160CADAD-0466-4751-AE64-1DB91D10748F}" dt="2021-03-23T17:50:33.063" v="5952" actId="26606"/>
          <ac:spMkLst>
            <pc:docMk/>
            <pc:sldMk cId="2586368218" sldId="260"/>
            <ac:spMk id="3" creationId="{E17D3B7B-F5D3-4BCC-83BE-09D5FCF8E041}"/>
          </ac:spMkLst>
        </pc:spChg>
        <pc:spChg chg="add">
          <ac:chgData name="Daniel Starr" userId="656ad5eb9cc37ecb" providerId="LiveId" clId="{160CADAD-0466-4751-AE64-1DB91D10748F}" dt="2021-03-23T17:50:33.063" v="5952" actId="26606"/>
          <ac:spMkLst>
            <pc:docMk/>
            <pc:sldMk cId="2586368218" sldId="260"/>
            <ac:spMk id="5" creationId="{BC052280-388E-4151-A1EB-5236D4FCCA28}"/>
          </ac:spMkLst>
        </pc:spChg>
        <pc:spChg chg="add del">
          <ac:chgData name="Daniel Starr" userId="656ad5eb9cc37ecb" providerId="LiveId" clId="{160CADAD-0466-4751-AE64-1DB91D10748F}" dt="2021-03-23T17:49:29.904" v="5937"/>
          <ac:spMkLst>
            <pc:docMk/>
            <pc:sldMk cId="2586368218" sldId="260"/>
            <ac:spMk id="8" creationId="{74CD14DB-BB81-479F-A1FC-1C75640E9F84}"/>
          </ac:spMkLst>
        </pc:spChg>
        <pc:spChg chg="add del">
          <ac:chgData name="Daniel Starr" userId="656ad5eb9cc37ecb" providerId="LiveId" clId="{160CADAD-0466-4751-AE64-1DB91D10748F}" dt="2021-03-23T17:49:29.904" v="5937"/>
          <ac:spMkLst>
            <pc:docMk/>
            <pc:sldMk cId="2586368218" sldId="260"/>
            <ac:spMk id="10" creationId="{C943A91B-7CA7-4592-A975-73B1BF8C4C74}"/>
          </ac:spMkLst>
        </pc:spChg>
        <pc:spChg chg="add del">
          <ac:chgData name="Daniel Starr" userId="656ad5eb9cc37ecb" providerId="LiveId" clId="{160CADAD-0466-4751-AE64-1DB91D10748F}" dt="2021-03-23T17:49:29.904" v="5937"/>
          <ac:spMkLst>
            <pc:docMk/>
            <pc:sldMk cId="2586368218" sldId="260"/>
            <ac:spMk id="12" creationId="{EC471314-E46A-414B-8D91-74880E84F187}"/>
          </ac:spMkLst>
        </pc:spChg>
        <pc:spChg chg="add del">
          <ac:chgData name="Daniel Starr" userId="656ad5eb9cc37ecb" providerId="LiveId" clId="{160CADAD-0466-4751-AE64-1DB91D10748F}" dt="2021-03-23T17:49:29.904" v="5937"/>
          <ac:spMkLst>
            <pc:docMk/>
            <pc:sldMk cId="2586368218" sldId="260"/>
            <ac:spMk id="14" creationId="{6A681326-1C9D-44A3-A627-3871BDAE4127}"/>
          </ac:spMkLst>
        </pc:spChg>
        <pc:cxnChg chg="add">
          <ac:chgData name="Daniel Starr" userId="656ad5eb9cc37ecb" providerId="LiveId" clId="{160CADAD-0466-4751-AE64-1DB91D10748F}" dt="2021-03-23T17:50:33.063" v="5952" actId="26606"/>
          <ac:cxnSpMkLst>
            <pc:docMk/>
            <pc:sldMk cId="2586368218" sldId="260"/>
            <ac:cxnSpMk id="6" creationId="{744251C3-E720-4363-8AF0-20AD319374F0}"/>
          </ac:cxnSpMkLst>
        </pc:cxnChg>
      </pc:sldChg>
      <pc:sldChg chg="modSp mod">
        <pc:chgData name="Daniel Starr" userId="656ad5eb9cc37ecb" providerId="LiveId" clId="{160CADAD-0466-4751-AE64-1DB91D10748F}" dt="2021-03-23T17:50:29.029" v="5951"/>
        <pc:sldMkLst>
          <pc:docMk/>
          <pc:sldMk cId="4087381123" sldId="261"/>
        </pc:sldMkLst>
        <pc:spChg chg="mod">
          <ac:chgData name="Daniel Starr" userId="656ad5eb9cc37ecb" providerId="LiveId" clId="{160CADAD-0466-4751-AE64-1DB91D10748F}" dt="2021-03-23T17:50:29.029" v="5951"/>
          <ac:spMkLst>
            <pc:docMk/>
            <pc:sldMk cId="4087381123" sldId="261"/>
            <ac:spMk id="2" creationId="{6D5DB386-7559-4002-8141-98B5800A6CBE}"/>
          </ac:spMkLst>
        </pc:spChg>
        <pc:spChg chg="mod">
          <ac:chgData name="Daniel Starr" userId="656ad5eb9cc37ecb" providerId="LiveId" clId="{160CADAD-0466-4751-AE64-1DB91D10748F}" dt="2021-03-23T17:50:29.029" v="5951"/>
          <ac:spMkLst>
            <pc:docMk/>
            <pc:sldMk cId="4087381123" sldId="261"/>
            <ac:spMk id="3" creationId="{2514B723-2360-4623-B9CD-53235C8AC6E7}"/>
          </ac:spMkLst>
        </pc:spChg>
      </pc:sldChg>
      <pc:sldChg chg="modSp">
        <pc:chgData name="Daniel Starr" userId="656ad5eb9cc37ecb" providerId="LiveId" clId="{160CADAD-0466-4751-AE64-1DB91D10748F}" dt="2021-03-23T17:50:29.029" v="5951"/>
        <pc:sldMkLst>
          <pc:docMk/>
          <pc:sldMk cId="2479903399" sldId="262"/>
        </pc:sldMkLst>
        <pc:spChg chg="mod">
          <ac:chgData name="Daniel Starr" userId="656ad5eb9cc37ecb" providerId="LiveId" clId="{160CADAD-0466-4751-AE64-1DB91D10748F}" dt="2021-03-23T17:50:29.029" v="5951"/>
          <ac:spMkLst>
            <pc:docMk/>
            <pc:sldMk cId="2479903399" sldId="262"/>
            <ac:spMk id="2" creationId="{9548BA89-43A2-4E45-9745-6BD7B7775481}"/>
          </ac:spMkLst>
        </pc:spChg>
        <pc:spChg chg="mod">
          <ac:chgData name="Daniel Starr" userId="656ad5eb9cc37ecb" providerId="LiveId" clId="{160CADAD-0466-4751-AE64-1DB91D10748F}" dt="2021-03-23T17:50:29.029" v="5951"/>
          <ac:spMkLst>
            <pc:docMk/>
            <pc:sldMk cId="2479903399" sldId="262"/>
            <ac:spMk id="3" creationId="{ABE21135-E81E-4A7C-A2A0-A6E4F397DF50}"/>
          </ac:spMkLst>
        </pc:spChg>
      </pc:sldChg>
      <pc:sldChg chg="addSp delSp modSp mod setBg setClrOvrMap delDesignElem">
        <pc:chgData name="Daniel Starr" userId="656ad5eb9cc37ecb" providerId="LiveId" clId="{160CADAD-0466-4751-AE64-1DB91D10748F}" dt="2021-03-23T17:51:10.389" v="5957" actId="26606"/>
        <pc:sldMkLst>
          <pc:docMk/>
          <pc:sldMk cId="3139598988" sldId="263"/>
        </pc:sldMkLst>
        <pc:spChg chg="mod">
          <ac:chgData name="Daniel Starr" userId="656ad5eb9cc37ecb" providerId="LiveId" clId="{160CADAD-0466-4751-AE64-1DB91D10748F}" dt="2021-03-23T17:51:10.389" v="5957" actId="26606"/>
          <ac:spMkLst>
            <pc:docMk/>
            <pc:sldMk cId="3139598988" sldId="263"/>
            <ac:spMk id="2" creationId="{6CD02989-B971-4C49-A102-651FF769E8D8}"/>
          </ac:spMkLst>
        </pc:spChg>
        <pc:spChg chg="del mod">
          <ac:chgData name="Daniel Starr" userId="656ad5eb9cc37ecb" providerId="LiveId" clId="{160CADAD-0466-4751-AE64-1DB91D10748F}" dt="2021-03-23T17:41:09.264" v="5525" actId="26606"/>
          <ac:spMkLst>
            <pc:docMk/>
            <pc:sldMk cId="3139598988" sldId="263"/>
            <ac:spMk id="3" creationId="{B786FFBA-1634-438A-A2FA-90551D2B9933}"/>
          </ac:spMkLst>
        </pc:spChg>
        <pc:spChg chg="add del">
          <ac:chgData name="Daniel Starr" userId="656ad5eb9cc37ecb" providerId="LiveId" clId="{160CADAD-0466-4751-AE64-1DB91D10748F}" dt="2021-03-23T17:49:29.904" v="5937"/>
          <ac:spMkLst>
            <pc:docMk/>
            <pc:sldMk cId="3139598988" sldId="263"/>
            <ac:spMk id="9" creationId="{F747F1B4-B831-4277-8AB0-32767F7EB7BF}"/>
          </ac:spMkLst>
        </pc:spChg>
        <pc:spChg chg="add">
          <ac:chgData name="Daniel Starr" userId="656ad5eb9cc37ecb" providerId="LiveId" clId="{160CADAD-0466-4751-AE64-1DB91D10748F}" dt="2021-03-23T17:51:10.389" v="5957" actId="26606"/>
          <ac:spMkLst>
            <pc:docMk/>
            <pc:sldMk cId="3139598988" sldId="263"/>
            <ac:spMk id="10" creationId="{EFA2AC96-1E47-421C-A03F-F98E354EB4E6}"/>
          </ac:spMkLst>
        </pc:spChg>
        <pc:spChg chg="add del">
          <ac:chgData name="Daniel Starr" userId="656ad5eb9cc37ecb" providerId="LiveId" clId="{160CADAD-0466-4751-AE64-1DB91D10748F}" dt="2021-03-23T17:49:29.904" v="5937"/>
          <ac:spMkLst>
            <pc:docMk/>
            <pc:sldMk cId="3139598988" sldId="263"/>
            <ac:spMk id="11" creationId="{D80CFA21-AB7C-4BEB-9BFF-05764FBBF3C6}"/>
          </ac:spMkLst>
        </pc:spChg>
        <pc:spChg chg="add del">
          <ac:chgData name="Daniel Starr" userId="656ad5eb9cc37ecb" providerId="LiveId" clId="{160CADAD-0466-4751-AE64-1DB91D10748F}" dt="2021-03-23T17:49:29.904" v="5937"/>
          <ac:spMkLst>
            <pc:docMk/>
            <pc:sldMk cId="3139598988" sldId="263"/>
            <ac:spMk id="13" creationId="{12F7E335-851A-4CAE-B09F-E657819D4600}"/>
          </ac:spMkLst>
        </pc:spChg>
        <pc:spChg chg="add del">
          <ac:chgData name="Daniel Starr" userId="656ad5eb9cc37ecb" providerId="LiveId" clId="{160CADAD-0466-4751-AE64-1DB91D10748F}" dt="2021-03-23T17:49:29.904" v="5937"/>
          <ac:spMkLst>
            <pc:docMk/>
            <pc:sldMk cId="3139598988" sldId="263"/>
            <ac:spMk id="15" creationId="{10B541F0-7F6E-402E-84D8-CF96EACA5FBC}"/>
          </ac:spMkLst>
        </pc:spChg>
        <pc:graphicFrameChg chg="add mod modGraphic">
          <ac:chgData name="Daniel Starr" userId="656ad5eb9cc37ecb" providerId="LiveId" clId="{160CADAD-0466-4751-AE64-1DB91D10748F}" dt="2021-03-23T17:51:10.389" v="5957" actId="26606"/>
          <ac:graphicFrameMkLst>
            <pc:docMk/>
            <pc:sldMk cId="3139598988" sldId="263"/>
            <ac:graphicFrameMk id="5" creationId="{79260AB5-7C1E-4CFB-A7A5-700D0E95673A}"/>
          </ac:graphicFrameMkLst>
        </pc:graphicFrameChg>
      </pc:sldChg>
      <pc:sldChg chg="addSp delSp modSp mod setBg setClrOvrMap delDesignElem">
        <pc:chgData name="Daniel Starr" userId="656ad5eb9cc37ecb" providerId="LiveId" clId="{160CADAD-0466-4751-AE64-1DB91D10748F}" dt="2021-03-23T23:55:36.169" v="6827" actId="20577"/>
        <pc:sldMkLst>
          <pc:docMk/>
          <pc:sldMk cId="2036602481" sldId="264"/>
        </pc:sldMkLst>
        <pc:spChg chg="mod">
          <ac:chgData name="Daniel Starr" userId="656ad5eb9cc37ecb" providerId="LiveId" clId="{160CADAD-0466-4751-AE64-1DB91D10748F}" dt="2021-03-23T22:55:23.622" v="6730" actId="404"/>
          <ac:spMkLst>
            <pc:docMk/>
            <pc:sldMk cId="2036602481" sldId="264"/>
            <ac:spMk id="2" creationId="{02B7CAF5-6694-4584-AEC1-79AA5F63C9D7}"/>
          </ac:spMkLst>
        </pc:spChg>
        <pc:spChg chg="mod">
          <ac:chgData name="Daniel Starr" userId="656ad5eb9cc37ecb" providerId="LiveId" clId="{160CADAD-0466-4751-AE64-1DB91D10748F}" dt="2021-03-23T23:55:36.169" v="6827" actId="20577"/>
          <ac:spMkLst>
            <pc:docMk/>
            <pc:sldMk cId="2036602481" sldId="264"/>
            <ac:spMk id="3" creationId="{C3B53076-395E-4878-962E-2D45BF5A66AE}"/>
          </ac:spMkLst>
        </pc:spChg>
        <pc:spChg chg="add">
          <ac:chgData name="Daniel Starr" userId="656ad5eb9cc37ecb" providerId="LiveId" clId="{160CADAD-0466-4751-AE64-1DB91D10748F}" dt="2021-03-23T17:51:05.641" v="5956" actId="26606"/>
          <ac:spMkLst>
            <pc:docMk/>
            <pc:sldMk cId="2036602481" sldId="264"/>
            <ac:spMk id="5" creationId="{BC052280-388E-4151-A1EB-5236D4FCCA28}"/>
          </ac:spMkLst>
        </pc:spChg>
        <pc:spChg chg="add del">
          <ac:chgData name="Daniel Starr" userId="656ad5eb9cc37ecb" providerId="LiveId" clId="{160CADAD-0466-4751-AE64-1DB91D10748F}" dt="2021-03-23T17:42:29.005" v="5544" actId="26606"/>
          <ac:spMkLst>
            <pc:docMk/>
            <pc:sldMk cId="2036602481" sldId="264"/>
            <ac:spMk id="8" creationId="{052BEFF1-896C-45B1-B02C-96A6A1BC389A}"/>
          </ac:spMkLst>
        </pc:spChg>
        <pc:spChg chg="add del">
          <ac:chgData name="Daniel Starr" userId="656ad5eb9cc37ecb" providerId="LiveId" clId="{160CADAD-0466-4751-AE64-1DB91D10748F}" dt="2021-03-23T17:42:29.005" v="5544" actId="26606"/>
          <ac:spMkLst>
            <pc:docMk/>
            <pc:sldMk cId="2036602481" sldId="264"/>
            <ac:spMk id="10" creationId="{BB237A14-61B1-4C00-A670-5D8D68A8668E}"/>
          </ac:spMkLst>
        </pc:spChg>
        <pc:spChg chg="add del">
          <ac:chgData name="Daniel Starr" userId="656ad5eb9cc37ecb" providerId="LiveId" clId="{160CADAD-0466-4751-AE64-1DB91D10748F}" dt="2021-03-23T17:42:29.005" v="5544" actId="26606"/>
          <ac:spMkLst>
            <pc:docMk/>
            <pc:sldMk cId="2036602481" sldId="264"/>
            <ac:spMk id="12" creationId="{8598F259-6F54-47A3-8D13-1603D786A328}"/>
          </ac:spMkLst>
        </pc:spChg>
        <pc:spChg chg="add del">
          <ac:chgData name="Daniel Starr" userId="656ad5eb9cc37ecb" providerId="LiveId" clId="{160CADAD-0466-4751-AE64-1DB91D10748F}" dt="2021-03-23T17:42:29.005" v="5544" actId="26606"/>
          <ac:spMkLst>
            <pc:docMk/>
            <pc:sldMk cId="2036602481" sldId="264"/>
            <ac:spMk id="14" creationId="{0BA768A8-4FED-4ED8-9E46-6BE72188ECD2}"/>
          </ac:spMkLst>
        </pc:spChg>
        <pc:spChg chg="add del">
          <ac:chgData name="Daniel Starr" userId="656ad5eb9cc37ecb" providerId="LiveId" clId="{160CADAD-0466-4751-AE64-1DB91D10748F}" dt="2021-03-23T17:49:29.904" v="5937"/>
          <ac:spMkLst>
            <pc:docMk/>
            <pc:sldMk cId="2036602481" sldId="264"/>
            <ac:spMk id="16" creationId="{0D9B8FD4-CDEB-4EB4-B4DE-C89E11938958}"/>
          </ac:spMkLst>
        </pc:spChg>
        <pc:spChg chg="add del">
          <ac:chgData name="Daniel Starr" userId="656ad5eb9cc37ecb" providerId="LiveId" clId="{160CADAD-0466-4751-AE64-1DB91D10748F}" dt="2021-03-23T17:49:29.904" v="5937"/>
          <ac:spMkLst>
            <pc:docMk/>
            <pc:sldMk cId="2036602481" sldId="264"/>
            <ac:spMk id="17" creationId="{5A2E3D1D-9E9F-4739-BA14-D4D7FA9FBDD1}"/>
          </ac:spMkLst>
        </pc:spChg>
        <pc:spChg chg="add del">
          <ac:chgData name="Daniel Starr" userId="656ad5eb9cc37ecb" providerId="LiveId" clId="{160CADAD-0466-4751-AE64-1DB91D10748F}" dt="2021-03-23T17:49:29.904" v="5937"/>
          <ac:spMkLst>
            <pc:docMk/>
            <pc:sldMk cId="2036602481" sldId="264"/>
            <ac:spMk id="18" creationId="{1FFB365B-E9DC-4859-B8AB-CB83EEBE4E28}"/>
          </ac:spMkLst>
        </pc:spChg>
        <pc:spChg chg="add del">
          <ac:chgData name="Daniel Starr" userId="656ad5eb9cc37ecb" providerId="LiveId" clId="{160CADAD-0466-4751-AE64-1DB91D10748F}" dt="2021-03-23T17:49:29.904" v="5937"/>
          <ac:spMkLst>
            <pc:docMk/>
            <pc:sldMk cId="2036602481" sldId="264"/>
            <ac:spMk id="19" creationId="{8ADAB9C8-EB37-4914-A699-C716FC8FE4FE}"/>
          </ac:spMkLst>
        </pc:spChg>
        <pc:cxnChg chg="add">
          <ac:chgData name="Daniel Starr" userId="656ad5eb9cc37ecb" providerId="LiveId" clId="{160CADAD-0466-4751-AE64-1DB91D10748F}" dt="2021-03-23T17:51:05.641" v="5956" actId="26606"/>
          <ac:cxnSpMkLst>
            <pc:docMk/>
            <pc:sldMk cId="2036602481" sldId="264"/>
            <ac:cxnSpMk id="6" creationId="{744251C3-E720-4363-8AF0-20AD319374F0}"/>
          </ac:cxnSpMkLst>
        </pc:cxnChg>
      </pc:sldChg>
      <pc:sldChg chg="modSp">
        <pc:chgData name="Daniel Starr" userId="656ad5eb9cc37ecb" providerId="LiveId" clId="{160CADAD-0466-4751-AE64-1DB91D10748F}" dt="2021-03-23T17:50:29.029" v="5951"/>
        <pc:sldMkLst>
          <pc:docMk/>
          <pc:sldMk cId="502804296" sldId="265"/>
        </pc:sldMkLst>
        <pc:spChg chg="mod">
          <ac:chgData name="Daniel Starr" userId="656ad5eb9cc37ecb" providerId="LiveId" clId="{160CADAD-0466-4751-AE64-1DB91D10748F}" dt="2021-03-23T17:50:29.029" v="5951"/>
          <ac:spMkLst>
            <pc:docMk/>
            <pc:sldMk cId="502804296" sldId="265"/>
            <ac:spMk id="2" creationId="{8762AEFF-0717-444A-91BA-DE78FEE68022}"/>
          </ac:spMkLst>
        </pc:spChg>
        <pc:spChg chg="mod">
          <ac:chgData name="Daniel Starr" userId="656ad5eb9cc37ecb" providerId="LiveId" clId="{160CADAD-0466-4751-AE64-1DB91D10748F}" dt="2021-03-23T17:50:29.029" v="5951"/>
          <ac:spMkLst>
            <pc:docMk/>
            <pc:sldMk cId="502804296" sldId="265"/>
            <ac:spMk id="3" creationId="{97CE08DB-CBB5-49AB-81DC-A7BF27322F02}"/>
          </ac:spMkLst>
        </pc:spChg>
      </pc:sldChg>
      <pc:sldChg chg="addSp delSp modSp mod setBg delDesignElem">
        <pc:chgData name="Daniel Starr" userId="656ad5eb9cc37ecb" providerId="LiveId" clId="{160CADAD-0466-4751-AE64-1DB91D10748F}" dt="2021-03-23T17:51:00.951" v="5955" actId="26606"/>
        <pc:sldMkLst>
          <pc:docMk/>
          <pc:sldMk cId="711957030" sldId="266"/>
        </pc:sldMkLst>
        <pc:spChg chg="mod">
          <ac:chgData name="Daniel Starr" userId="656ad5eb9cc37ecb" providerId="LiveId" clId="{160CADAD-0466-4751-AE64-1DB91D10748F}" dt="2021-03-23T17:51:00.951" v="5955" actId="26606"/>
          <ac:spMkLst>
            <pc:docMk/>
            <pc:sldMk cId="711957030" sldId="266"/>
            <ac:spMk id="2" creationId="{FA3EE3FF-4EFD-4407-88D6-A459B9D6BAA5}"/>
          </ac:spMkLst>
        </pc:spChg>
        <pc:spChg chg="mod">
          <ac:chgData name="Daniel Starr" userId="656ad5eb9cc37ecb" providerId="LiveId" clId="{160CADAD-0466-4751-AE64-1DB91D10748F}" dt="2021-03-23T17:51:00.951" v="5955" actId="26606"/>
          <ac:spMkLst>
            <pc:docMk/>
            <pc:sldMk cId="711957030" sldId="266"/>
            <ac:spMk id="3" creationId="{11510DB7-A865-477E-B214-D81D5F7B6F55}"/>
          </ac:spMkLst>
        </pc:spChg>
        <pc:spChg chg="add">
          <ac:chgData name="Daniel Starr" userId="656ad5eb9cc37ecb" providerId="LiveId" clId="{160CADAD-0466-4751-AE64-1DB91D10748F}" dt="2021-03-23T17:51:00.951" v="5955" actId="26606"/>
          <ac:spMkLst>
            <pc:docMk/>
            <pc:sldMk cId="711957030" sldId="266"/>
            <ac:spMk id="5" creationId="{BC052280-388E-4151-A1EB-5236D4FCCA28}"/>
          </ac:spMkLst>
        </pc:spChg>
        <pc:spChg chg="add del">
          <ac:chgData name="Daniel Starr" userId="656ad5eb9cc37ecb" providerId="LiveId" clId="{160CADAD-0466-4751-AE64-1DB91D10748F}" dt="2021-03-23T17:49:29.904" v="5937"/>
          <ac:spMkLst>
            <pc:docMk/>
            <pc:sldMk cId="711957030" sldId="266"/>
            <ac:spMk id="8" creationId="{923E8915-D2AA-4327-A45A-972C3CA9574B}"/>
          </ac:spMkLst>
        </pc:spChg>
        <pc:spChg chg="add del">
          <ac:chgData name="Daniel Starr" userId="656ad5eb9cc37ecb" providerId="LiveId" clId="{160CADAD-0466-4751-AE64-1DB91D10748F}" dt="2021-03-23T17:49:29.904" v="5937"/>
          <ac:spMkLst>
            <pc:docMk/>
            <pc:sldMk cId="711957030" sldId="266"/>
            <ac:spMk id="10" creationId="{8302FC3C-9804-4950-B721-5FD704BA6065}"/>
          </ac:spMkLst>
        </pc:spChg>
        <pc:spChg chg="add del">
          <ac:chgData name="Daniel Starr" userId="656ad5eb9cc37ecb" providerId="LiveId" clId="{160CADAD-0466-4751-AE64-1DB91D10748F}" dt="2021-03-23T17:49:29.904" v="5937"/>
          <ac:spMkLst>
            <pc:docMk/>
            <pc:sldMk cId="711957030" sldId="266"/>
            <ac:spMk id="16" creationId="{F3798573-F27B-47EB-8EA4-7EE34954C2D6}"/>
          </ac:spMkLst>
        </pc:spChg>
        <pc:picChg chg="add del">
          <ac:chgData name="Daniel Starr" userId="656ad5eb9cc37ecb" providerId="LiveId" clId="{160CADAD-0466-4751-AE64-1DB91D10748F}" dt="2021-03-23T17:49:29.904" v="5937"/>
          <ac:picMkLst>
            <pc:docMk/>
            <pc:sldMk cId="711957030" sldId="266"/>
            <ac:picMk id="14" creationId="{3BC6EBB2-9BDC-4075-BA6B-43A9FBF9C86C}"/>
          </ac:picMkLst>
        </pc:picChg>
        <pc:cxnChg chg="add">
          <ac:chgData name="Daniel Starr" userId="656ad5eb9cc37ecb" providerId="LiveId" clId="{160CADAD-0466-4751-AE64-1DB91D10748F}" dt="2021-03-23T17:51:00.951" v="5955" actId="26606"/>
          <ac:cxnSpMkLst>
            <pc:docMk/>
            <pc:sldMk cId="711957030" sldId="266"/>
            <ac:cxnSpMk id="6" creationId="{744251C3-E720-4363-8AF0-20AD319374F0}"/>
          </ac:cxnSpMkLst>
        </pc:cxnChg>
        <pc:cxnChg chg="add del">
          <ac:chgData name="Daniel Starr" userId="656ad5eb9cc37ecb" providerId="LiveId" clId="{160CADAD-0466-4751-AE64-1DB91D10748F}" dt="2021-03-23T17:49:29.904" v="5937"/>
          <ac:cxnSpMkLst>
            <pc:docMk/>
            <pc:sldMk cId="711957030" sldId="266"/>
            <ac:cxnSpMk id="12" creationId="{6B9695BD-ECF6-49CA-8877-8C493193C65D}"/>
          </ac:cxnSpMkLst>
        </pc:cxnChg>
      </pc:sldChg>
      <pc:sldChg chg="modSp mod">
        <pc:chgData name="Daniel Starr" userId="656ad5eb9cc37ecb" providerId="LiveId" clId="{160CADAD-0466-4751-AE64-1DB91D10748F}" dt="2021-03-23T17:50:29.029" v="5951"/>
        <pc:sldMkLst>
          <pc:docMk/>
          <pc:sldMk cId="1291975493" sldId="267"/>
        </pc:sldMkLst>
        <pc:spChg chg="mod">
          <ac:chgData name="Daniel Starr" userId="656ad5eb9cc37ecb" providerId="LiveId" clId="{160CADAD-0466-4751-AE64-1DB91D10748F}" dt="2021-03-23T17:50:29.029" v="5951"/>
          <ac:spMkLst>
            <pc:docMk/>
            <pc:sldMk cId="1291975493" sldId="267"/>
            <ac:spMk id="2" creationId="{51BD71D4-8E36-4AC2-B286-C9ABF0A6BE9B}"/>
          </ac:spMkLst>
        </pc:spChg>
        <pc:spChg chg="mod">
          <ac:chgData name="Daniel Starr" userId="656ad5eb9cc37ecb" providerId="LiveId" clId="{160CADAD-0466-4751-AE64-1DB91D10748F}" dt="2021-03-23T17:50:29.029" v="5951"/>
          <ac:spMkLst>
            <pc:docMk/>
            <pc:sldMk cId="1291975493" sldId="267"/>
            <ac:spMk id="3" creationId="{50D4736C-0537-466D-9B13-D4D4201DB74E}"/>
          </ac:spMkLst>
        </pc:spChg>
      </pc:sldChg>
      <pc:sldChg chg="modSp mod">
        <pc:chgData name="Daniel Starr" userId="656ad5eb9cc37ecb" providerId="LiveId" clId="{160CADAD-0466-4751-AE64-1DB91D10748F}" dt="2021-03-23T17:50:29.029" v="5951"/>
        <pc:sldMkLst>
          <pc:docMk/>
          <pc:sldMk cId="430688890" sldId="268"/>
        </pc:sldMkLst>
        <pc:spChg chg="mod">
          <ac:chgData name="Daniel Starr" userId="656ad5eb9cc37ecb" providerId="LiveId" clId="{160CADAD-0466-4751-AE64-1DB91D10748F}" dt="2021-03-23T17:50:29.029" v="5951"/>
          <ac:spMkLst>
            <pc:docMk/>
            <pc:sldMk cId="430688890" sldId="268"/>
            <ac:spMk id="2" creationId="{120CAD42-824A-44EE-B794-F0ABE2E2DFE3}"/>
          </ac:spMkLst>
        </pc:spChg>
        <pc:spChg chg="mod">
          <ac:chgData name="Daniel Starr" userId="656ad5eb9cc37ecb" providerId="LiveId" clId="{160CADAD-0466-4751-AE64-1DB91D10748F}" dt="2021-03-23T17:50:29.029" v="5951"/>
          <ac:spMkLst>
            <pc:docMk/>
            <pc:sldMk cId="430688890" sldId="268"/>
            <ac:spMk id="3" creationId="{6F2BD027-B06B-4196-9534-2C667CBDA26F}"/>
          </ac:spMkLst>
        </pc:spChg>
      </pc:sldChg>
      <pc:sldChg chg="modSp">
        <pc:chgData name="Daniel Starr" userId="656ad5eb9cc37ecb" providerId="LiveId" clId="{160CADAD-0466-4751-AE64-1DB91D10748F}" dt="2021-03-23T17:50:29.029" v="5951"/>
        <pc:sldMkLst>
          <pc:docMk/>
          <pc:sldMk cId="481104776" sldId="269"/>
        </pc:sldMkLst>
        <pc:spChg chg="mod">
          <ac:chgData name="Daniel Starr" userId="656ad5eb9cc37ecb" providerId="LiveId" clId="{160CADAD-0466-4751-AE64-1DB91D10748F}" dt="2021-03-23T17:50:29.029" v="5951"/>
          <ac:spMkLst>
            <pc:docMk/>
            <pc:sldMk cId="481104776" sldId="269"/>
            <ac:spMk id="2" creationId="{AF19C976-76A4-4CA0-B407-1AB9A01B045C}"/>
          </ac:spMkLst>
        </pc:spChg>
        <pc:spChg chg="mod">
          <ac:chgData name="Daniel Starr" userId="656ad5eb9cc37ecb" providerId="LiveId" clId="{160CADAD-0466-4751-AE64-1DB91D10748F}" dt="2021-03-23T17:50:29.029" v="5951"/>
          <ac:spMkLst>
            <pc:docMk/>
            <pc:sldMk cId="481104776" sldId="269"/>
            <ac:spMk id="3" creationId="{E015168B-325B-40AC-AFDD-38F6055AA7AB}"/>
          </ac:spMkLst>
        </pc:spChg>
      </pc:sldChg>
      <pc:sldChg chg="addSp delSp modSp mod setBg setClrOvrMap delDesignElem">
        <pc:chgData name="Daniel Starr" userId="656ad5eb9cc37ecb" providerId="LiveId" clId="{160CADAD-0466-4751-AE64-1DB91D10748F}" dt="2021-03-23T17:50:52.847" v="5954" actId="26606"/>
        <pc:sldMkLst>
          <pc:docMk/>
          <pc:sldMk cId="2286692559" sldId="270"/>
        </pc:sldMkLst>
        <pc:spChg chg="mod">
          <ac:chgData name="Daniel Starr" userId="656ad5eb9cc37ecb" providerId="LiveId" clId="{160CADAD-0466-4751-AE64-1DB91D10748F}" dt="2021-03-23T17:50:52.847" v="5954" actId="26606"/>
          <ac:spMkLst>
            <pc:docMk/>
            <pc:sldMk cId="2286692559" sldId="270"/>
            <ac:spMk id="2" creationId="{076CA393-1D77-4120-ACE6-B593E3C1C334}"/>
          </ac:spMkLst>
        </pc:spChg>
        <pc:spChg chg="del mod">
          <ac:chgData name="Daniel Starr" userId="656ad5eb9cc37ecb" providerId="LiveId" clId="{160CADAD-0466-4751-AE64-1DB91D10748F}" dt="2021-03-23T17:45:22.432" v="5707" actId="26606"/>
          <ac:spMkLst>
            <pc:docMk/>
            <pc:sldMk cId="2286692559" sldId="270"/>
            <ac:spMk id="3" creationId="{E3065266-B5C6-469A-A191-4FE469A9C29C}"/>
          </ac:spMkLst>
        </pc:spChg>
        <pc:spChg chg="add del">
          <ac:chgData name="Daniel Starr" userId="656ad5eb9cc37ecb" providerId="LiveId" clId="{160CADAD-0466-4751-AE64-1DB91D10748F}" dt="2021-03-23T17:45:52.829" v="5714" actId="26606"/>
          <ac:spMkLst>
            <pc:docMk/>
            <pc:sldMk cId="2286692559" sldId="270"/>
            <ac:spMk id="9" creationId="{4E78424C-6FD0-41F8-9CAA-5DC19C42359F}"/>
          </ac:spMkLst>
        </pc:spChg>
        <pc:spChg chg="add del">
          <ac:chgData name="Daniel Starr" userId="656ad5eb9cc37ecb" providerId="LiveId" clId="{160CADAD-0466-4751-AE64-1DB91D10748F}" dt="2021-03-23T17:45:52.829" v="5714" actId="26606"/>
          <ac:spMkLst>
            <pc:docMk/>
            <pc:sldMk cId="2286692559" sldId="270"/>
            <ac:spMk id="11" creationId="{DD136760-57DC-4301-8BEA-B71AD2D13905}"/>
          </ac:spMkLst>
        </pc:spChg>
        <pc:spChg chg="add del">
          <ac:chgData name="Daniel Starr" userId="656ad5eb9cc37ecb" providerId="LiveId" clId="{160CADAD-0466-4751-AE64-1DB91D10748F}" dt="2021-03-23T17:45:52.829" v="5714" actId="26606"/>
          <ac:spMkLst>
            <pc:docMk/>
            <pc:sldMk cId="2286692559" sldId="270"/>
            <ac:spMk id="13" creationId="{BDC58DEA-1307-4F44-AD47-E613D8B76A89}"/>
          </ac:spMkLst>
        </pc:spChg>
        <pc:spChg chg="add del">
          <ac:chgData name="Daniel Starr" userId="656ad5eb9cc37ecb" providerId="LiveId" clId="{160CADAD-0466-4751-AE64-1DB91D10748F}" dt="2021-03-23T17:45:52.829" v="5714" actId="26606"/>
          <ac:spMkLst>
            <pc:docMk/>
            <pc:sldMk cId="2286692559" sldId="270"/>
            <ac:spMk id="15" creationId="{C99B912D-1E4B-42AF-A2BE-CFEFEC916EE7}"/>
          </ac:spMkLst>
        </pc:spChg>
        <pc:spChg chg="add del">
          <ac:chgData name="Daniel Starr" userId="656ad5eb9cc37ecb" providerId="LiveId" clId="{160CADAD-0466-4751-AE64-1DB91D10748F}" dt="2021-03-23T17:49:29.904" v="5937"/>
          <ac:spMkLst>
            <pc:docMk/>
            <pc:sldMk cId="2286692559" sldId="270"/>
            <ac:spMk id="20" creationId="{F747F1B4-B831-4277-8AB0-32767F7EB7BF}"/>
          </ac:spMkLst>
        </pc:spChg>
        <pc:spChg chg="add del">
          <ac:chgData name="Daniel Starr" userId="656ad5eb9cc37ecb" providerId="LiveId" clId="{160CADAD-0466-4751-AE64-1DB91D10748F}" dt="2021-03-23T17:49:29.904" v="5937"/>
          <ac:spMkLst>
            <pc:docMk/>
            <pc:sldMk cId="2286692559" sldId="270"/>
            <ac:spMk id="22" creationId="{D80CFA21-AB7C-4BEB-9BFF-05764FBBF3C6}"/>
          </ac:spMkLst>
        </pc:spChg>
        <pc:spChg chg="add del">
          <ac:chgData name="Daniel Starr" userId="656ad5eb9cc37ecb" providerId="LiveId" clId="{160CADAD-0466-4751-AE64-1DB91D10748F}" dt="2021-03-23T17:49:29.904" v="5937"/>
          <ac:spMkLst>
            <pc:docMk/>
            <pc:sldMk cId="2286692559" sldId="270"/>
            <ac:spMk id="24" creationId="{12F7E335-851A-4CAE-B09F-E657819D4600}"/>
          </ac:spMkLst>
        </pc:spChg>
        <pc:spChg chg="add del">
          <ac:chgData name="Daniel Starr" userId="656ad5eb9cc37ecb" providerId="LiveId" clId="{160CADAD-0466-4751-AE64-1DB91D10748F}" dt="2021-03-23T17:49:29.904" v="5937"/>
          <ac:spMkLst>
            <pc:docMk/>
            <pc:sldMk cId="2286692559" sldId="270"/>
            <ac:spMk id="26" creationId="{10B541F0-7F6E-402E-84D8-CF96EACA5FBC}"/>
          </ac:spMkLst>
        </pc:spChg>
        <pc:graphicFrameChg chg="add mod modGraphic">
          <ac:chgData name="Daniel Starr" userId="656ad5eb9cc37ecb" providerId="LiveId" clId="{160CADAD-0466-4751-AE64-1DB91D10748F}" dt="2021-03-23T17:50:52.847" v="5954" actId="26606"/>
          <ac:graphicFrameMkLst>
            <pc:docMk/>
            <pc:sldMk cId="2286692559" sldId="270"/>
            <ac:graphicFrameMk id="5" creationId="{4668AD1A-D662-4B0D-B075-3380F174F9ED}"/>
          </ac:graphicFrameMkLst>
        </pc:graphicFrameChg>
      </pc:sldChg>
      <pc:sldChg chg="modSp mod">
        <pc:chgData name="Daniel Starr" userId="656ad5eb9cc37ecb" providerId="LiveId" clId="{160CADAD-0466-4751-AE64-1DB91D10748F}" dt="2021-03-23T17:50:29.029" v="5951"/>
        <pc:sldMkLst>
          <pc:docMk/>
          <pc:sldMk cId="2858855709" sldId="271"/>
        </pc:sldMkLst>
        <pc:spChg chg="mod">
          <ac:chgData name="Daniel Starr" userId="656ad5eb9cc37ecb" providerId="LiveId" clId="{160CADAD-0466-4751-AE64-1DB91D10748F}" dt="2021-03-23T17:50:29.029" v="5951"/>
          <ac:spMkLst>
            <pc:docMk/>
            <pc:sldMk cId="2858855709" sldId="271"/>
            <ac:spMk id="2" creationId="{34D81EAE-55BD-4754-BC5E-E2414E324FCE}"/>
          </ac:spMkLst>
        </pc:spChg>
        <pc:spChg chg="mod">
          <ac:chgData name="Daniel Starr" userId="656ad5eb9cc37ecb" providerId="LiveId" clId="{160CADAD-0466-4751-AE64-1DB91D10748F}" dt="2021-03-23T17:50:29.029" v="5951"/>
          <ac:spMkLst>
            <pc:docMk/>
            <pc:sldMk cId="2858855709" sldId="271"/>
            <ac:spMk id="3" creationId="{CE7BDD87-F51A-4A25-A9A0-137085783A00}"/>
          </ac:spMkLst>
        </pc:spChg>
      </pc:sldChg>
      <pc:sldChg chg="modSp">
        <pc:chgData name="Daniel Starr" userId="656ad5eb9cc37ecb" providerId="LiveId" clId="{160CADAD-0466-4751-AE64-1DB91D10748F}" dt="2021-03-23T17:50:29.029" v="5951"/>
        <pc:sldMkLst>
          <pc:docMk/>
          <pc:sldMk cId="1838420937" sldId="272"/>
        </pc:sldMkLst>
        <pc:spChg chg="mod">
          <ac:chgData name="Daniel Starr" userId="656ad5eb9cc37ecb" providerId="LiveId" clId="{160CADAD-0466-4751-AE64-1DB91D10748F}" dt="2021-03-23T17:50:29.029" v="5951"/>
          <ac:spMkLst>
            <pc:docMk/>
            <pc:sldMk cId="1838420937" sldId="272"/>
            <ac:spMk id="2" creationId="{F3E2E452-9B27-4E2B-89C0-86AACDBFB024}"/>
          </ac:spMkLst>
        </pc:spChg>
        <pc:spChg chg="mod">
          <ac:chgData name="Daniel Starr" userId="656ad5eb9cc37ecb" providerId="LiveId" clId="{160CADAD-0466-4751-AE64-1DB91D10748F}" dt="2021-03-23T17:50:29.029" v="5951"/>
          <ac:spMkLst>
            <pc:docMk/>
            <pc:sldMk cId="1838420937" sldId="272"/>
            <ac:spMk id="3" creationId="{5B052293-E44F-473C-A762-8F58B49565E4}"/>
          </ac:spMkLst>
        </pc:spChg>
      </pc:sldChg>
      <pc:sldChg chg="modSp new mod">
        <pc:chgData name="Daniel Starr" userId="656ad5eb9cc37ecb" providerId="LiveId" clId="{160CADAD-0466-4751-AE64-1DB91D10748F}" dt="2021-03-23T17:50:29.029" v="5951"/>
        <pc:sldMkLst>
          <pc:docMk/>
          <pc:sldMk cId="3383029436" sldId="273"/>
        </pc:sldMkLst>
        <pc:spChg chg="mod">
          <ac:chgData name="Daniel Starr" userId="656ad5eb9cc37ecb" providerId="LiveId" clId="{160CADAD-0466-4751-AE64-1DB91D10748F}" dt="2021-03-23T17:50:29.029" v="5951"/>
          <ac:spMkLst>
            <pc:docMk/>
            <pc:sldMk cId="3383029436" sldId="273"/>
            <ac:spMk id="2" creationId="{396BE7A9-1AC1-425B-A563-A29A2E863013}"/>
          </ac:spMkLst>
        </pc:spChg>
        <pc:spChg chg="mod">
          <ac:chgData name="Daniel Starr" userId="656ad5eb9cc37ecb" providerId="LiveId" clId="{160CADAD-0466-4751-AE64-1DB91D10748F}" dt="2021-03-23T17:50:29.029" v="5951"/>
          <ac:spMkLst>
            <pc:docMk/>
            <pc:sldMk cId="3383029436" sldId="273"/>
            <ac:spMk id="3" creationId="{0C15A8B3-1F71-4E57-B49E-99CE248A824C}"/>
          </ac:spMkLst>
        </pc:spChg>
      </pc:sldChg>
      <pc:sldChg chg="modSp new mod">
        <pc:chgData name="Daniel Starr" userId="656ad5eb9cc37ecb" providerId="LiveId" clId="{160CADAD-0466-4751-AE64-1DB91D10748F}" dt="2021-03-23T17:50:29.029" v="5951"/>
        <pc:sldMkLst>
          <pc:docMk/>
          <pc:sldMk cId="1118326629" sldId="274"/>
        </pc:sldMkLst>
        <pc:spChg chg="mod">
          <ac:chgData name="Daniel Starr" userId="656ad5eb9cc37ecb" providerId="LiveId" clId="{160CADAD-0466-4751-AE64-1DB91D10748F}" dt="2021-03-23T17:50:29.029" v="5951"/>
          <ac:spMkLst>
            <pc:docMk/>
            <pc:sldMk cId="1118326629" sldId="274"/>
            <ac:spMk id="2" creationId="{3D3DBF4C-BC70-4FBE-BC38-D8531E47B1CC}"/>
          </ac:spMkLst>
        </pc:spChg>
        <pc:spChg chg="mod">
          <ac:chgData name="Daniel Starr" userId="656ad5eb9cc37ecb" providerId="LiveId" clId="{160CADAD-0466-4751-AE64-1DB91D10748F}" dt="2021-03-23T17:50:29.029" v="5951"/>
          <ac:spMkLst>
            <pc:docMk/>
            <pc:sldMk cId="1118326629" sldId="274"/>
            <ac:spMk id="3" creationId="{B57D4E51-519C-4341-ACD5-11518B4B0E14}"/>
          </ac:spMkLst>
        </pc:spChg>
      </pc:sldChg>
      <pc:sldChg chg="modSp new mod">
        <pc:chgData name="Daniel Starr" userId="656ad5eb9cc37ecb" providerId="LiveId" clId="{160CADAD-0466-4751-AE64-1DB91D10748F}" dt="2021-03-23T17:50:29.029" v="5951"/>
        <pc:sldMkLst>
          <pc:docMk/>
          <pc:sldMk cId="2108240416" sldId="275"/>
        </pc:sldMkLst>
        <pc:spChg chg="mod">
          <ac:chgData name="Daniel Starr" userId="656ad5eb9cc37ecb" providerId="LiveId" clId="{160CADAD-0466-4751-AE64-1DB91D10748F}" dt="2021-03-23T17:50:29.029" v="5951"/>
          <ac:spMkLst>
            <pc:docMk/>
            <pc:sldMk cId="2108240416" sldId="275"/>
            <ac:spMk id="2" creationId="{30E14B9B-42EA-42F9-AD64-15DD104FD469}"/>
          </ac:spMkLst>
        </pc:spChg>
        <pc:spChg chg="mod">
          <ac:chgData name="Daniel Starr" userId="656ad5eb9cc37ecb" providerId="LiveId" clId="{160CADAD-0466-4751-AE64-1DB91D10748F}" dt="2021-03-23T17:50:29.029" v="5951"/>
          <ac:spMkLst>
            <pc:docMk/>
            <pc:sldMk cId="2108240416" sldId="275"/>
            <ac:spMk id="3" creationId="{691CC8C2-8228-442F-8248-3F2773D7F303}"/>
          </ac:spMkLst>
        </pc:spChg>
      </pc:sldChg>
      <pc:sldChg chg="modSp new mod">
        <pc:chgData name="Daniel Starr" userId="656ad5eb9cc37ecb" providerId="LiveId" clId="{160CADAD-0466-4751-AE64-1DB91D10748F}" dt="2021-03-23T17:50:29.029" v="5951"/>
        <pc:sldMkLst>
          <pc:docMk/>
          <pc:sldMk cId="2252665870" sldId="276"/>
        </pc:sldMkLst>
        <pc:spChg chg="mod">
          <ac:chgData name="Daniel Starr" userId="656ad5eb9cc37ecb" providerId="LiveId" clId="{160CADAD-0466-4751-AE64-1DB91D10748F}" dt="2021-03-23T17:50:29.029" v="5951"/>
          <ac:spMkLst>
            <pc:docMk/>
            <pc:sldMk cId="2252665870" sldId="276"/>
            <ac:spMk id="2" creationId="{E75518B8-CC40-46DD-8878-802B796FC653}"/>
          </ac:spMkLst>
        </pc:spChg>
        <pc:spChg chg="mod">
          <ac:chgData name="Daniel Starr" userId="656ad5eb9cc37ecb" providerId="LiveId" clId="{160CADAD-0466-4751-AE64-1DB91D10748F}" dt="2021-03-23T17:50:29.029" v="5951"/>
          <ac:spMkLst>
            <pc:docMk/>
            <pc:sldMk cId="2252665870" sldId="276"/>
            <ac:spMk id="3" creationId="{04564415-49A2-4A7A-B9AB-9E58C8555D2D}"/>
          </ac:spMkLst>
        </pc:spChg>
      </pc:sldChg>
      <pc:sldChg chg="modSp new mod">
        <pc:chgData name="Daniel Starr" userId="656ad5eb9cc37ecb" providerId="LiveId" clId="{160CADAD-0466-4751-AE64-1DB91D10748F}" dt="2021-03-23T17:50:29.029" v="5951"/>
        <pc:sldMkLst>
          <pc:docMk/>
          <pc:sldMk cId="1985279707" sldId="277"/>
        </pc:sldMkLst>
        <pc:spChg chg="mod">
          <ac:chgData name="Daniel Starr" userId="656ad5eb9cc37ecb" providerId="LiveId" clId="{160CADAD-0466-4751-AE64-1DB91D10748F}" dt="2021-03-23T17:50:29.029" v="5951"/>
          <ac:spMkLst>
            <pc:docMk/>
            <pc:sldMk cId="1985279707" sldId="277"/>
            <ac:spMk id="2" creationId="{6D87EDD5-E639-4530-937B-09AEBAB0AF03}"/>
          </ac:spMkLst>
        </pc:spChg>
        <pc:spChg chg="mod">
          <ac:chgData name="Daniel Starr" userId="656ad5eb9cc37ecb" providerId="LiveId" clId="{160CADAD-0466-4751-AE64-1DB91D10748F}" dt="2021-03-23T17:50:29.029" v="5951"/>
          <ac:spMkLst>
            <pc:docMk/>
            <pc:sldMk cId="1985279707" sldId="277"/>
            <ac:spMk id="3" creationId="{6E05713B-444C-4D8E-A0B1-F96DDA4BC9FE}"/>
          </ac:spMkLst>
        </pc:spChg>
      </pc:sldChg>
      <pc:sldChg chg="modSp new mod">
        <pc:chgData name="Daniel Starr" userId="656ad5eb9cc37ecb" providerId="LiveId" clId="{160CADAD-0466-4751-AE64-1DB91D10748F}" dt="2021-03-23T17:50:29.029" v="5951"/>
        <pc:sldMkLst>
          <pc:docMk/>
          <pc:sldMk cId="1397837404" sldId="278"/>
        </pc:sldMkLst>
        <pc:spChg chg="mod">
          <ac:chgData name="Daniel Starr" userId="656ad5eb9cc37ecb" providerId="LiveId" clId="{160CADAD-0466-4751-AE64-1DB91D10748F}" dt="2021-03-23T17:50:29.029" v="5951"/>
          <ac:spMkLst>
            <pc:docMk/>
            <pc:sldMk cId="1397837404" sldId="278"/>
            <ac:spMk id="2" creationId="{8CCE46B5-F816-4D5C-B90A-C70374E379AB}"/>
          </ac:spMkLst>
        </pc:spChg>
        <pc:spChg chg="mod">
          <ac:chgData name="Daniel Starr" userId="656ad5eb9cc37ecb" providerId="LiveId" clId="{160CADAD-0466-4751-AE64-1DB91D10748F}" dt="2021-03-23T17:50:29.029" v="5951"/>
          <ac:spMkLst>
            <pc:docMk/>
            <pc:sldMk cId="1397837404" sldId="278"/>
            <ac:spMk id="3" creationId="{74C764A7-104E-4078-A933-6D5BAD53CB17}"/>
          </ac:spMkLst>
        </pc:spChg>
      </pc:sldChg>
      <pc:sldChg chg="addSp delSp modSp new mod setBg setClrOvrMap delDesignElem">
        <pc:chgData name="Daniel Starr" userId="656ad5eb9cc37ecb" providerId="LiveId" clId="{160CADAD-0466-4751-AE64-1DB91D10748F}" dt="2021-03-23T17:50:45.387" v="5953" actId="26606"/>
        <pc:sldMkLst>
          <pc:docMk/>
          <pc:sldMk cId="1289303402" sldId="279"/>
        </pc:sldMkLst>
        <pc:spChg chg="mod">
          <ac:chgData name="Daniel Starr" userId="656ad5eb9cc37ecb" providerId="LiveId" clId="{160CADAD-0466-4751-AE64-1DB91D10748F}" dt="2021-03-23T17:50:45.387" v="5953" actId="26606"/>
          <ac:spMkLst>
            <pc:docMk/>
            <pc:sldMk cId="1289303402" sldId="279"/>
            <ac:spMk id="2" creationId="{FB14EB37-44BE-4191-A20C-608AD0E6D4F5}"/>
          </ac:spMkLst>
        </pc:spChg>
        <pc:spChg chg="add del mod">
          <ac:chgData name="Daniel Starr" userId="656ad5eb9cc37ecb" providerId="LiveId" clId="{160CADAD-0466-4751-AE64-1DB91D10748F}" dt="2021-03-23T17:48:56.355" v="5928" actId="26606"/>
          <ac:spMkLst>
            <pc:docMk/>
            <pc:sldMk cId="1289303402" sldId="279"/>
            <ac:spMk id="3" creationId="{220E7DE5-61D7-41DD-AFDF-57E60BB7C92B}"/>
          </ac:spMkLst>
        </pc:spChg>
        <pc:spChg chg="add del">
          <ac:chgData name="Daniel Starr" userId="656ad5eb9cc37ecb" providerId="LiveId" clId="{160CADAD-0466-4751-AE64-1DB91D10748F}" dt="2021-03-23T17:48:56.317" v="5927" actId="26606"/>
          <ac:spMkLst>
            <pc:docMk/>
            <pc:sldMk cId="1289303402" sldId="279"/>
            <ac:spMk id="9" creationId="{F747F1B4-B831-4277-8AB0-32767F7EB7BF}"/>
          </ac:spMkLst>
        </pc:spChg>
        <pc:spChg chg="add del">
          <ac:chgData name="Daniel Starr" userId="656ad5eb9cc37ecb" providerId="LiveId" clId="{160CADAD-0466-4751-AE64-1DB91D10748F}" dt="2021-03-23T17:48:56.317" v="5927" actId="26606"/>
          <ac:spMkLst>
            <pc:docMk/>
            <pc:sldMk cId="1289303402" sldId="279"/>
            <ac:spMk id="11" creationId="{D80CFA21-AB7C-4BEB-9BFF-05764FBBF3C6}"/>
          </ac:spMkLst>
        </pc:spChg>
        <pc:spChg chg="add del">
          <ac:chgData name="Daniel Starr" userId="656ad5eb9cc37ecb" providerId="LiveId" clId="{160CADAD-0466-4751-AE64-1DB91D10748F}" dt="2021-03-23T17:48:56.317" v="5927" actId="26606"/>
          <ac:spMkLst>
            <pc:docMk/>
            <pc:sldMk cId="1289303402" sldId="279"/>
            <ac:spMk id="13" creationId="{12F7E335-851A-4CAE-B09F-E657819D4600}"/>
          </ac:spMkLst>
        </pc:spChg>
        <pc:spChg chg="add del">
          <ac:chgData name="Daniel Starr" userId="656ad5eb9cc37ecb" providerId="LiveId" clId="{160CADAD-0466-4751-AE64-1DB91D10748F}" dt="2021-03-23T17:48:56.317" v="5927" actId="26606"/>
          <ac:spMkLst>
            <pc:docMk/>
            <pc:sldMk cId="1289303402" sldId="279"/>
            <ac:spMk id="15" creationId="{10B541F0-7F6E-402E-84D8-CF96EACA5FBC}"/>
          </ac:spMkLst>
        </pc:spChg>
        <pc:spChg chg="add del">
          <ac:chgData name="Daniel Starr" userId="656ad5eb9cc37ecb" providerId="LiveId" clId="{160CADAD-0466-4751-AE64-1DB91D10748F}" dt="2021-03-23T17:49:29.904" v="5937"/>
          <ac:spMkLst>
            <pc:docMk/>
            <pc:sldMk cId="1289303402" sldId="279"/>
            <ac:spMk id="17" creationId="{4E78424C-6FD0-41F8-9CAA-5DC19C42359F}"/>
          </ac:spMkLst>
        </pc:spChg>
        <pc:spChg chg="add del">
          <ac:chgData name="Daniel Starr" userId="656ad5eb9cc37ecb" providerId="LiveId" clId="{160CADAD-0466-4751-AE64-1DB91D10748F}" dt="2021-03-23T17:49:29.904" v="5937"/>
          <ac:spMkLst>
            <pc:docMk/>
            <pc:sldMk cId="1289303402" sldId="279"/>
            <ac:spMk id="18" creationId="{DD136760-57DC-4301-8BEA-B71AD2D13905}"/>
          </ac:spMkLst>
        </pc:spChg>
        <pc:spChg chg="add del">
          <ac:chgData name="Daniel Starr" userId="656ad5eb9cc37ecb" providerId="LiveId" clId="{160CADAD-0466-4751-AE64-1DB91D10748F}" dt="2021-03-23T17:49:29.904" v="5937"/>
          <ac:spMkLst>
            <pc:docMk/>
            <pc:sldMk cId="1289303402" sldId="279"/>
            <ac:spMk id="19" creationId="{BDC58DEA-1307-4F44-AD47-E613D8B76A89}"/>
          </ac:spMkLst>
        </pc:spChg>
        <pc:spChg chg="add del">
          <ac:chgData name="Daniel Starr" userId="656ad5eb9cc37ecb" providerId="LiveId" clId="{160CADAD-0466-4751-AE64-1DB91D10748F}" dt="2021-03-23T17:49:29.904" v="5937"/>
          <ac:spMkLst>
            <pc:docMk/>
            <pc:sldMk cId="1289303402" sldId="279"/>
            <ac:spMk id="20" creationId="{C99B912D-1E4B-42AF-A2BE-CFEFEC916EE7}"/>
          </ac:spMkLst>
        </pc:spChg>
        <pc:graphicFrameChg chg="add del">
          <ac:chgData name="Daniel Starr" userId="656ad5eb9cc37ecb" providerId="LiveId" clId="{160CADAD-0466-4751-AE64-1DB91D10748F}" dt="2021-03-23T17:48:49.146" v="5925" actId="26606"/>
          <ac:graphicFrameMkLst>
            <pc:docMk/>
            <pc:sldMk cId="1289303402" sldId="279"/>
            <ac:graphicFrameMk id="5" creationId="{3F43B097-74FD-4A8F-8934-B3CAF8EAC744}"/>
          </ac:graphicFrameMkLst>
        </pc:graphicFrameChg>
        <pc:graphicFrameChg chg="add del">
          <ac:chgData name="Daniel Starr" userId="656ad5eb9cc37ecb" providerId="LiveId" clId="{160CADAD-0466-4751-AE64-1DB91D10748F}" dt="2021-03-23T17:48:56.317" v="5927" actId="26606"/>
          <ac:graphicFrameMkLst>
            <pc:docMk/>
            <pc:sldMk cId="1289303402" sldId="279"/>
            <ac:graphicFrameMk id="7" creationId="{ECABF5D1-1A4B-4701-B558-63459FF7421D}"/>
          </ac:graphicFrameMkLst>
        </pc:graphicFrameChg>
        <pc:graphicFrameChg chg="add mod modGraphic">
          <ac:chgData name="Daniel Starr" userId="656ad5eb9cc37ecb" providerId="LiveId" clId="{160CADAD-0466-4751-AE64-1DB91D10748F}" dt="2021-03-23T17:50:45.387" v="5953" actId="26606"/>
          <ac:graphicFrameMkLst>
            <pc:docMk/>
            <pc:sldMk cId="1289303402" sldId="279"/>
            <ac:graphicFrameMk id="21" creationId="{9447FDA8-1D09-4575-8786-8CF50DDF4B38}"/>
          </ac:graphicFrameMkLst>
        </pc:graphicFrameChg>
      </pc:sldChg>
      <pc:sldChg chg="addSp delSp modSp new mod">
        <pc:chgData name="Daniel Starr" userId="656ad5eb9cc37ecb" providerId="LiveId" clId="{160CADAD-0466-4751-AE64-1DB91D10748F}" dt="2021-03-23T22:58:49.872" v="6767" actId="14100"/>
        <pc:sldMkLst>
          <pc:docMk/>
          <pc:sldMk cId="712455407" sldId="280"/>
        </pc:sldMkLst>
        <pc:spChg chg="mod">
          <ac:chgData name="Daniel Starr" userId="656ad5eb9cc37ecb" providerId="LiveId" clId="{160CADAD-0466-4751-AE64-1DB91D10748F}" dt="2021-03-23T22:57:31.820" v="6762" actId="20577"/>
          <ac:spMkLst>
            <pc:docMk/>
            <pc:sldMk cId="712455407" sldId="280"/>
            <ac:spMk id="2" creationId="{67970C86-A5F0-4AC0-B545-2C1189B0A583}"/>
          </ac:spMkLst>
        </pc:spChg>
        <pc:spChg chg="del">
          <ac:chgData name="Daniel Starr" userId="656ad5eb9cc37ecb" providerId="LiveId" clId="{160CADAD-0466-4751-AE64-1DB91D10748F}" dt="2021-03-23T22:58:39.897" v="6763"/>
          <ac:spMkLst>
            <pc:docMk/>
            <pc:sldMk cId="712455407" sldId="280"/>
            <ac:spMk id="3" creationId="{24F252C8-818A-45F8-9CE4-A5F2B66D2DF5}"/>
          </ac:spMkLst>
        </pc:spChg>
        <pc:picChg chg="add mod">
          <ac:chgData name="Daniel Starr" userId="656ad5eb9cc37ecb" providerId="LiveId" clId="{160CADAD-0466-4751-AE64-1DB91D10748F}" dt="2021-03-23T22:58:49.872" v="6767" actId="14100"/>
          <ac:picMkLst>
            <pc:docMk/>
            <pc:sldMk cId="712455407" sldId="280"/>
            <ac:picMk id="5" creationId="{09D4B1F9-6255-4809-B079-6B11674D9C10}"/>
          </ac:picMkLst>
        </pc:picChg>
      </pc:sldChg>
      <pc:sldChg chg="addSp delSp modSp new mod">
        <pc:chgData name="Daniel Starr" userId="656ad5eb9cc37ecb" providerId="LiveId" clId="{160CADAD-0466-4751-AE64-1DB91D10748F}" dt="2021-03-23T23:59:59.547" v="6872" actId="14100"/>
        <pc:sldMkLst>
          <pc:docMk/>
          <pc:sldMk cId="937729368" sldId="281"/>
        </pc:sldMkLst>
        <pc:spChg chg="mod">
          <ac:chgData name="Daniel Starr" userId="656ad5eb9cc37ecb" providerId="LiveId" clId="{160CADAD-0466-4751-AE64-1DB91D10748F}" dt="2021-03-23T23:59:29.071" v="6863" actId="20577"/>
          <ac:spMkLst>
            <pc:docMk/>
            <pc:sldMk cId="937729368" sldId="281"/>
            <ac:spMk id="2" creationId="{F1D39991-DFA1-4B85-A481-990E45DEE69A}"/>
          </ac:spMkLst>
        </pc:spChg>
        <pc:spChg chg="del">
          <ac:chgData name="Daniel Starr" userId="656ad5eb9cc37ecb" providerId="LiveId" clId="{160CADAD-0466-4751-AE64-1DB91D10748F}" dt="2021-03-23T23:59:37.503" v="6864"/>
          <ac:spMkLst>
            <pc:docMk/>
            <pc:sldMk cId="937729368" sldId="281"/>
            <ac:spMk id="3" creationId="{9C60C887-62A0-46CE-A1E4-2E4C3F8B55DF}"/>
          </ac:spMkLst>
        </pc:spChg>
        <pc:picChg chg="add mod">
          <ac:chgData name="Daniel Starr" userId="656ad5eb9cc37ecb" providerId="LiveId" clId="{160CADAD-0466-4751-AE64-1DB91D10748F}" dt="2021-03-23T23:59:59.547" v="6872" actId="14100"/>
          <ac:picMkLst>
            <pc:docMk/>
            <pc:sldMk cId="937729368" sldId="281"/>
            <ac:picMk id="1026" creationId="{640BADA0-594C-41EA-A006-DC45C3A82266}"/>
          </ac:picMkLst>
        </pc:picChg>
      </pc:sldChg>
      <pc:sldChg chg="addSp delSp modSp new mod">
        <pc:chgData name="Daniel Starr" userId="656ad5eb9cc37ecb" providerId="LiveId" clId="{160CADAD-0466-4751-AE64-1DB91D10748F}" dt="2021-03-24T00:01:24.561" v="6901" actId="20577"/>
        <pc:sldMkLst>
          <pc:docMk/>
          <pc:sldMk cId="1745848822" sldId="282"/>
        </pc:sldMkLst>
        <pc:spChg chg="mod">
          <ac:chgData name="Daniel Starr" userId="656ad5eb9cc37ecb" providerId="LiveId" clId="{160CADAD-0466-4751-AE64-1DB91D10748F}" dt="2021-03-24T00:01:24.561" v="6901" actId="20577"/>
          <ac:spMkLst>
            <pc:docMk/>
            <pc:sldMk cId="1745848822" sldId="282"/>
            <ac:spMk id="2" creationId="{F4C4BEB9-1EB4-4692-890F-8401A7A48BED}"/>
          </ac:spMkLst>
        </pc:spChg>
        <pc:spChg chg="del">
          <ac:chgData name="Daniel Starr" userId="656ad5eb9cc37ecb" providerId="LiveId" clId="{160CADAD-0466-4751-AE64-1DB91D10748F}" dt="2021-03-24T00:01:10.734" v="6874"/>
          <ac:spMkLst>
            <pc:docMk/>
            <pc:sldMk cId="1745848822" sldId="282"/>
            <ac:spMk id="3" creationId="{10C9561B-11AC-4C3E-B878-3F012360B0F8}"/>
          </ac:spMkLst>
        </pc:spChg>
        <pc:picChg chg="add mod">
          <ac:chgData name="Daniel Starr" userId="656ad5eb9cc37ecb" providerId="LiveId" clId="{160CADAD-0466-4751-AE64-1DB91D10748F}" dt="2021-03-24T00:01:17.661" v="6877" actId="14100"/>
          <ac:picMkLst>
            <pc:docMk/>
            <pc:sldMk cId="1745848822" sldId="282"/>
            <ac:picMk id="2050" creationId="{43EBD0E3-3A1E-4B19-9C13-07A96F1399C1}"/>
          </ac:picMkLst>
        </pc:picChg>
      </pc:sldChg>
      <pc:sldChg chg="addSp delSp modSp new mod">
        <pc:chgData name="Daniel Starr" userId="656ad5eb9cc37ecb" providerId="LiveId" clId="{160CADAD-0466-4751-AE64-1DB91D10748F}" dt="2021-03-24T00:03:26.541" v="6925" actId="14100"/>
        <pc:sldMkLst>
          <pc:docMk/>
          <pc:sldMk cId="3579447162" sldId="283"/>
        </pc:sldMkLst>
        <pc:spChg chg="mod">
          <ac:chgData name="Daniel Starr" userId="656ad5eb9cc37ecb" providerId="LiveId" clId="{160CADAD-0466-4751-AE64-1DB91D10748F}" dt="2021-03-24T00:03:02.895" v="6919" actId="20577"/>
          <ac:spMkLst>
            <pc:docMk/>
            <pc:sldMk cId="3579447162" sldId="283"/>
            <ac:spMk id="2" creationId="{7B85D060-6A91-40E3-A6F0-9604528CE544}"/>
          </ac:spMkLst>
        </pc:spChg>
        <pc:spChg chg="del">
          <ac:chgData name="Daniel Starr" userId="656ad5eb9cc37ecb" providerId="LiveId" clId="{160CADAD-0466-4751-AE64-1DB91D10748F}" dt="2021-03-24T00:03:16.259" v="6920"/>
          <ac:spMkLst>
            <pc:docMk/>
            <pc:sldMk cId="3579447162" sldId="283"/>
            <ac:spMk id="3" creationId="{0BEEF03F-B087-45B1-9ADB-A0336F0EB9EA}"/>
          </ac:spMkLst>
        </pc:spChg>
        <pc:picChg chg="add mod">
          <ac:chgData name="Daniel Starr" userId="656ad5eb9cc37ecb" providerId="LiveId" clId="{160CADAD-0466-4751-AE64-1DB91D10748F}" dt="2021-03-24T00:03:26.541" v="6925" actId="14100"/>
          <ac:picMkLst>
            <pc:docMk/>
            <pc:sldMk cId="3579447162" sldId="283"/>
            <ac:picMk id="3074" creationId="{61FD7C88-CD1A-419A-A02A-BF3CB23641D9}"/>
          </ac:picMkLst>
        </pc:picChg>
      </pc:sldChg>
      <pc:sldChg chg="addSp delSp modSp new mod">
        <pc:chgData name="Daniel Starr" userId="656ad5eb9cc37ecb" providerId="LiveId" clId="{160CADAD-0466-4751-AE64-1DB91D10748F}" dt="2021-03-24T00:05:20.429" v="6959" actId="14100"/>
        <pc:sldMkLst>
          <pc:docMk/>
          <pc:sldMk cId="2541972245" sldId="284"/>
        </pc:sldMkLst>
        <pc:spChg chg="mod">
          <ac:chgData name="Daniel Starr" userId="656ad5eb9cc37ecb" providerId="LiveId" clId="{160CADAD-0466-4751-AE64-1DB91D10748F}" dt="2021-03-24T00:05:07.824" v="6954" actId="20577"/>
          <ac:spMkLst>
            <pc:docMk/>
            <pc:sldMk cId="2541972245" sldId="284"/>
            <ac:spMk id="2" creationId="{AC78036D-718F-4E0B-89D3-344993248C55}"/>
          </ac:spMkLst>
        </pc:spChg>
        <pc:spChg chg="del">
          <ac:chgData name="Daniel Starr" userId="656ad5eb9cc37ecb" providerId="LiveId" clId="{160CADAD-0466-4751-AE64-1DB91D10748F}" dt="2021-03-24T00:05:11.572" v="6955"/>
          <ac:spMkLst>
            <pc:docMk/>
            <pc:sldMk cId="2541972245" sldId="284"/>
            <ac:spMk id="3" creationId="{4CE5F1EF-455C-4D1A-868F-A950FA931155}"/>
          </ac:spMkLst>
        </pc:spChg>
        <pc:picChg chg="add mod">
          <ac:chgData name="Daniel Starr" userId="656ad5eb9cc37ecb" providerId="LiveId" clId="{160CADAD-0466-4751-AE64-1DB91D10748F}" dt="2021-03-24T00:05:20.429" v="6959" actId="14100"/>
          <ac:picMkLst>
            <pc:docMk/>
            <pc:sldMk cId="2541972245" sldId="284"/>
            <ac:picMk id="4098" creationId="{E75626CD-2634-4801-8849-705E0D48D374}"/>
          </ac:picMkLst>
        </pc:picChg>
      </pc:sldChg>
      <pc:sldChg chg="addSp delSp modSp new mod">
        <pc:chgData name="Daniel Starr" userId="656ad5eb9cc37ecb" providerId="LiveId" clId="{160CADAD-0466-4751-AE64-1DB91D10748F}" dt="2021-03-24T00:07:48.647" v="6975"/>
        <pc:sldMkLst>
          <pc:docMk/>
          <pc:sldMk cId="1703337783" sldId="285"/>
        </pc:sldMkLst>
        <pc:spChg chg="mod">
          <ac:chgData name="Daniel Starr" userId="656ad5eb9cc37ecb" providerId="LiveId" clId="{160CADAD-0466-4751-AE64-1DB91D10748F}" dt="2021-03-24T00:07:43.447" v="6974" actId="20577"/>
          <ac:spMkLst>
            <pc:docMk/>
            <pc:sldMk cId="1703337783" sldId="285"/>
            <ac:spMk id="2" creationId="{B9F0ED81-94A6-48D0-A34E-5BEE33DC9A57}"/>
          </ac:spMkLst>
        </pc:spChg>
        <pc:spChg chg="del">
          <ac:chgData name="Daniel Starr" userId="656ad5eb9cc37ecb" providerId="LiveId" clId="{160CADAD-0466-4751-AE64-1DB91D10748F}" dt="2021-03-24T00:07:48.647" v="6975"/>
          <ac:spMkLst>
            <pc:docMk/>
            <pc:sldMk cId="1703337783" sldId="285"/>
            <ac:spMk id="3" creationId="{1E7F8D24-60B0-4238-A949-E3132FE216B5}"/>
          </ac:spMkLst>
        </pc:spChg>
        <pc:picChg chg="add mod">
          <ac:chgData name="Daniel Starr" userId="656ad5eb9cc37ecb" providerId="LiveId" clId="{160CADAD-0466-4751-AE64-1DB91D10748F}" dt="2021-03-24T00:07:48.647" v="6975"/>
          <ac:picMkLst>
            <pc:docMk/>
            <pc:sldMk cId="1703337783" sldId="285"/>
            <ac:picMk id="5122" creationId="{65AB331E-A836-4E93-B31D-CA5CF54642B0}"/>
          </ac:picMkLst>
        </pc:picChg>
      </pc:sldChg>
      <pc:sldChg chg="addSp delSp modSp new mod">
        <pc:chgData name="Daniel Starr" userId="656ad5eb9cc37ecb" providerId="LiveId" clId="{160CADAD-0466-4751-AE64-1DB91D10748F}" dt="2021-03-24T21:38:25.264" v="7005" actId="1076"/>
        <pc:sldMkLst>
          <pc:docMk/>
          <pc:sldMk cId="2093049868" sldId="286"/>
        </pc:sldMkLst>
        <pc:spChg chg="mod">
          <ac:chgData name="Daniel Starr" userId="656ad5eb9cc37ecb" providerId="LiveId" clId="{160CADAD-0466-4751-AE64-1DB91D10748F}" dt="2021-03-24T21:37:43.299" v="6995" actId="20577"/>
          <ac:spMkLst>
            <pc:docMk/>
            <pc:sldMk cId="2093049868" sldId="286"/>
            <ac:spMk id="2" creationId="{52C300E8-2CCF-4840-9431-F310A5F9AE2D}"/>
          </ac:spMkLst>
        </pc:spChg>
        <pc:spChg chg="del">
          <ac:chgData name="Daniel Starr" userId="656ad5eb9cc37ecb" providerId="LiveId" clId="{160CADAD-0466-4751-AE64-1DB91D10748F}" dt="2021-03-24T21:37:56.472" v="6996"/>
          <ac:spMkLst>
            <pc:docMk/>
            <pc:sldMk cId="2093049868" sldId="286"/>
            <ac:spMk id="3" creationId="{98B3DD3B-6CB8-4CA1-B83B-ED76A64EC834}"/>
          </ac:spMkLst>
        </pc:spChg>
        <pc:picChg chg="add mod">
          <ac:chgData name="Daniel Starr" userId="656ad5eb9cc37ecb" providerId="LiveId" clId="{160CADAD-0466-4751-AE64-1DB91D10748F}" dt="2021-03-24T21:38:02.687" v="6999" actId="1076"/>
          <ac:picMkLst>
            <pc:docMk/>
            <pc:sldMk cId="2093049868" sldId="286"/>
            <ac:picMk id="5" creationId="{CEC9BAAB-F57C-4DC3-B597-A09F2DD01963}"/>
          </ac:picMkLst>
        </pc:picChg>
        <pc:picChg chg="add mod">
          <ac:chgData name="Daniel Starr" userId="656ad5eb9cc37ecb" providerId="LiveId" clId="{160CADAD-0466-4751-AE64-1DB91D10748F}" dt="2021-03-24T21:38:25.264" v="7005" actId="1076"/>
          <ac:picMkLst>
            <pc:docMk/>
            <pc:sldMk cId="2093049868" sldId="286"/>
            <ac:picMk id="7" creationId="{A00CA0DD-CCED-4825-AAD5-7B1FEBBEFD37}"/>
          </ac:picMkLst>
        </pc:picChg>
      </pc:sldChg>
    </pc:docChg>
  </pc:docChgLst>
  <pc:docChgLst>
    <pc:chgData name="Daniel Starr" userId="656ad5eb9cc37ecb" providerId="LiveId" clId="{B555AF48-954C-46B7-9D17-B78FD02A6CA4}"/>
    <pc:docChg chg="custSel addSld modSld">
      <pc:chgData name="Daniel Starr" userId="656ad5eb9cc37ecb" providerId="LiveId" clId="{B555AF48-954C-46B7-9D17-B78FD02A6CA4}" dt="2023-01-25T16:02:47.754" v="1423" actId="20577"/>
      <pc:docMkLst>
        <pc:docMk/>
      </pc:docMkLst>
      <pc:sldChg chg="modSp mod">
        <pc:chgData name="Daniel Starr" userId="656ad5eb9cc37ecb" providerId="LiveId" clId="{B555AF48-954C-46B7-9D17-B78FD02A6CA4}" dt="2023-01-24T16:17:47.181" v="1150" actId="20577"/>
        <pc:sldMkLst>
          <pc:docMk/>
          <pc:sldMk cId="337951163" sldId="256"/>
        </pc:sldMkLst>
        <pc:spChg chg="mod">
          <ac:chgData name="Daniel Starr" userId="656ad5eb9cc37ecb" providerId="LiveId" clId="{B555AF48-954C-46B7-9D17-B78FD02A6CA4}" dt="2023-01-24T16:17:47.181" v="1150" actId="20577"/>
          <ac:spMkLst>
            <pc:docMk/>
            <pc:sldMk cId="337951163" sldId="256"/>
            <ac:spMk id="2" creationId="{D25DFAB4-2FD3-48E1-AB40-E20C63DA657B}"/>
          </ac:spMkLst>
        </pc:spChg>
      </pc:sldChg>
      <pc:sldChg chg="modSp mod">
        <pc:chgData name="Daniel Starr" userId="656ad5eb9cc37ecb" providerId="LiveId" clId="{B555AF48-954C-46B7-9D17-B78FD02A6CA4}" dt="2023-01-25T16:02:47.754" v="1423" actId="20577"/>
        <pc:sldMkLst>
          <pc:docMk/>
          <pc:sldMk cId="1560452605" sldId="257"/>
        </pc:sldMkLst>
        <pc:spChg chg="mod">
          <ac:chgData name="Daniel Starr" userId="656ad5eb9cc37ecb" providerId="LiveId" clId="{B555AF48-954C-46B7-9D17-B78FD02A6CA4}" dt="2023-01-24T15:34:29.116" v="1" actId="20577"/>
          <ac:spMkLst>
            <pc:docMk/>
            <pc:sldMk cId="1560452605" sldId="257"/>
            <ac:spMk id="2" creationId="{F59D1397-0438-4FB8-9216-8C248AE77AB4}"/>
          </ac:spMkLst>
        </pc:spChg>
        <pc:spChg chg="mod">
          <ac:chgData name="Daniel Starr" userId="656ad5eb9cc37ecb" providerId="LiveId" clId="{B555AF48-954C-46B7-9D17-B78FD02A6CA4}" dt="2023-01-25T16:02:47.754" v="1423" actId="20577"/>
          <ac:spMkLst>
            <pc:docMk/>
            <pc:sldMk cId="1560452605" sldId="257"/>
            <ac:spMk id="3" creationId="{6EEAA58B-AD58-41F0-842A-52D896731F9B}"/>
          </ac:spMkLst>
        </pc:spChg>
      </pc:sldChg>
      <pc:sldChg chg="modSp new mod">
        <pc:chgData name="Daniel Starr" userId="656ad5eb9cc37ecb" providerId="LiveId" clId="{B555AF48-954C-46B7-9D17-B78FD02A6CA4}" dt="2023-01-24T15:40:39.049" v="709" actId="20577"/>
        <pc:sldMkLst>
          <pc:docMk/>
          <pc:sldMk cId="191739300" sldId="287"/>
        </pc:sldMkLst>
        <pc:spChg chg="mod">
          <ac:chgData name="Daniel Starr" userId="656ad5eb9cc37ecb" providerId="LiveId" clId="{B555AF48-954C-46B7-9D17-B78FD02A6CA4}" dt="2023-01-24T15:39:42.143" v="479" actId="20577"/>
          <ac:spMkLst>
            <pc:docMk/>
            <pc:sldMk cId="191739300" sldId="287"/>
            <ac:spMk id="2" creationId="{38EA2731-837A-3779-D09A-996CFD380E87}"/>
          </ac:spMkLst>
        </pc:spChg>
        <pc:spChg chg="mod">
          <ac:chgData name="Daniel Starr" userId="656ad5eb9cc37ecb" providerId="LiveId" clId="{B555AF48-954C-46B7-9D17-B78FD02A6CA4}" dt="2023-01-24T15:40:39.049" v="709" actId="20577"/>
          <ac:spMkLst>
            <pc:docMk/>
            <pc:sldMk cId="191739300" sldId="287"/>
            <ac:spMk id="3" creationId="{FB03093A-B1A3-CFEA-1B38-C88F560EF33C}"/>
          </ac:spMkLst>
        </pc:spChg>
      </pc:sldChg>
      <pc:sldChg chg="modSp new mod">
        <pc:chgData name="Daniel Starr" userId="656ad5eb9cc37ecb" providerId="LiveId" clId="{B555AF48-954C-46B7-9D17-B78FD02A6CA4}" dt="2023-01-24T15:51:55.680" v="1148" actId="20577"/>
        <pc:sldMkLst>
          <pc:docMk/>
          <pc:sldMk cId="3096597555" sldId="288"/>
        </pc:sldMkLst>
        <pc:spChg chg="mod">
          <ac:chgData name="Daniel Starr" userId="656ad5eb9cc37ecb" providerId="LiveId" clId="{B555AF48-954C-46B7-9D17-B78FD02A6CA4}" dt="2023-01-24T15:49:49.163" v="723" actId="20577"/>
          <ac:spMkLst>
            <pc:docMk/>
            <pc:sldMk cId="3096597555" sldId="288"/>
            <ac:spMk id="2" creationId="{1BADABF5-F237-3AEC-5168-9383522B7E7F}"/>
          </ac:spMkLst>
        </pc:spChg>
        <pc:spChg chg="mod">
          <ac:chgData name="Daniel Starr" userId="656ad5eb9cc37ecb" providerId="LiveId" clId="{B555AF48-954C-46B7-9D17-B78FD02A6CA4}" dt="2023-01-24T15:51:55.680" v="1148" actId="20577"/>
          <ac:spMkLst>
            <pc:docMk/>
            <pc:sldMk cId="3096597555" sldId="288"/>
            <ac:spMk id="3" creationId="{3A8ED1FD-C7C1-ABB5-B1FA-1D6AC5022BD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4172F-0118-4E13-86C8-FF5CAA861F9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8D46B3-CB82-4F73-BDA8-E00B5173F6AB}">
      <dgm:prSet/>
      <dgm:spPr/>
      <dgm:t>
        <a:bodyPr/>
        <a:lstStyle/>
        <a:p>
          <a:pPr>
            <a:lnSpc>
              <a:spcPct val="100000"/>
            </a:lnSpc>
          </a:pPr>
          <a:r>
            <a:rPr lang="en-US" b="0" i="0"/>
            <a:t>Little League would like 6 completed volunteer application forms submitted for background checks per team per season</a:t>
          </a:r>
          <a:endParaRPr lang="en-US"/>
        </a:p>
      </dgm:t>
    </dgm:pt>
    <dgm:pt modelId="{278AF514-C33F-4576-8B32-955ECA27940A}" type="parTrans" cxnId="{4CC3B2C4-F9C9-45ED-8EFA-20CAC3D222AB}">
      <dgm:prSet/>
      <dgm:spPr/>
      <dgm:t>
        <a:bodyPr/>
        <a:lstStyle/>
        <a:p>
          <a:endParaRPr lang="en-US"/>
        </a:p>
      </dgm:t>
    </dgm:pt>
    <dgm:pt modelId="{B10652FF-E182-4380-BB84-1A8DDD943B4D}" type="sibTrans" cxnId="{4CC3B2C4-F9C9-45ED-8EFA-20CAC3D222AB}">
      <dgm:prSet/>
      <dgm:spPr/>
      <dgm:t>
        <a:bodyPr/>
        <a:lstStyle/>
        <a:p>
          <a:endParaRPr lang="en-US"/>
        </a:p>
      </dgm:t>
    </dgm:pt>
    <dgm:pt modelId="{AAA8B6A4-822C-4A59-8F33-88EA8C7752EA}">
      <dgm:prSet/>
      <dgm:spPr/>
      <dgm:t>
        <a:bodyPr/>
        <a:lstStyle/>
        <a:p>
          <a:pPr>
            <a:lnSpc>
              <a:spcPct val="100000"/>
            </a:lnSpc>
          </a:pPr>
          <a:r>
            <a:rPr lang="en-US" b="0" i="0"/>
            <a:t>Little league uses JDP to process background checks</a:t>
          </a:r>
          <a:endParaRPr lang="en-US"/>
        </a:p>
      </dgm:t>
    </dgm:pt>
    <dgm:pt modelId="{DF33723A-0A6E-4666-84A8-AA53C30EBB1A}" type="parTrans" cxnId="{EEE14586-A6BE-42F8-9A9E-1C7CA0A8A4ED}">
      <dgm:prSet/>
      <dgm:spPr/>
      <dgm:t>
        <a:bodyPr/>
        <a:lstStyle/>
        <a:p>
          <a:endParaRPr lang="en-US"/>
        </a:p>
      </dgm:t>
    </dgm:pt>
    <dgm:pt modelId="{9514BDCA-3465-4DB0-8092-39BB972C4D76}" type="sibTrans" cxnId="{EEE14586-A6BE-42F8-9A9E-1C7CA0A8A4ED}">
      <dgm:prSet/>
      <dgm:spPr/>
      <dgm:t>
        <a:bodyPr/>
        <a:lstStyle/>
        <a:p>
          <a:endParaRPr lang="en-US"/>
        </a:p>
      </dgm:t>
    </dgm:pt>
    <dgm:pt modelId="{5ED59ACC-AD73-42E2-A649-43BE4487CF4A}">
      <dgm:prSet/>
      <dgm:spPr/>
      <dgm:t>
        <a:bodyPr/>
        <a:lstStyle/>
        <a:p>
          <a:pPr>
            <a:lnSpc>
              <a:spcPct val="100000"/>
            </a:lnSpc>
          </a:pPr>
          <a:r>
            <a:rPr lang="en-US" b="0" i="0"/>
            <a:t>Visit www.jdp.com for more information regarding this company</a:t>
          </a:r>
          <a:endParaRPr lang="en-US"/>
        </a:p>
      </dgm:t>
    </dgm:pt>
    <dgm:pt modelId="{1C2B0E07-D6B6-4C63-AE35-F9FDB04199D1}" type="parTrans" cxnId="{7A50DCC5-3BCB-41F5-AEE3-48B1AB8BFE6E}">
      <dgm:prSet/>
      <dgm:spPr/>
      <dgm:t>
        <a:bodyPr/>
        <a:lstStyle/>
        <a:p>
          <a:endParaRPr lang="en-US"/>
        </a:p>
      </dgm:t>
    </dgm:pt>
    <dgm:pt modelId="{61B965C8-ACE8-4A96-8D8E-86202A2639E4}" type="sibTrans" cxnId="{7A50DCC5-3BCB-41F5-AEE3-48B1AB8BFE6E}">
      <dgm:prSet/>
      <dgm:spPr/>
      <dgm:t>
        <a:bodyPr/>
        <a:lstStyle/>
        <a:p>
          <a:endParaRPr lang="en-US"/>
        </a:p>
      </dgm:t>
    </dgm:pt>
    <dgm:pt modelId="{4B38B954-DED3-404F-A977-D7F169850F41}">
      <dgm:prSet/>
      <dgm:spPr/>
      <dgm:t>
        <a:bodyPr/>
        <a:lstStyle/>
        <a:p>
          <a:pPr>
            <a:lnSpc>
              <a:spcPct val="100000"/>
            </a:lnSpc>
          </a:pPr>
          <a:r>
            <a:rPr lang="en-US" b="0" i="0"/>
            <a:t>They ensure all information is kept encrypted and confidential </a:t>
          </a:r>
          <a:endParaRPr lang="en-US"/>
        </a:p>
      </dgm:t>
    </dgm:pt>
    <dgm:pt modelId="{B644EFB1-AC2E-4BCE-BFB8-735BA593EF8F}" type="parTrans" cxnId="{E6ED5449-EF34-423E-9903-229E2F54CE52}">
      <dgm:prSet/>
      <dgm:spPr/>
      <dgm:t>
        <a:bodyPr/>
        <a:lstStyle/>
        <a:p>
          <a:endParaRPr lang="en-US"/>
        </a:p>
      </dgm:t>
    </dgm:pt>
    <dgm:pt modelId="{34989E97-4A54-48E8-83BA-F0B848D4366A}" type="sibTrans" cxnId="{E6ED5449-EF34-423E-9903-229E2F54CE52}">
      <dgm:prSet/>
      <dgm:spPr/>
      <dgm:t>
        <a:bodyPr/>
        <a:lstStyle/>
        <a:p>
          <a:endParaRPr lang="en-US"/>
        </a:p>
      </dgm:t>
    </dgm:pt>
    <dgm:pt modelId="{D5D1D068-1FD6-4784-A574-35A68198ECE3}">
      <dgm:prSet/>
      <dgm:spPr/>
      <dgm:t>
        <a:bodyPr/>
        <a:lstStyle/>
        <a:p>
          <a:pPr>
            <a:lnSpc>
              <a:spcPct val="100000"/>
            </a:lnSpc>
          </a:pPr>
          <a:r>
            <a:rPr lang="en-US" b="0" i="0"/>
            <a:t>Generally, managers, coaches, board members, team parents, umpires, and anyone having contact with players should complete this process</a:t>
          </a:r>
          <a:endParaRPr lang="en-US"/>
        </a:p>
      </dgm:t>
    </dgm:pt>
    <dgm:pt modelId="{EBB8E711-323A-4DAC-A2C8-CA6B26483A1E}" type="parTrans" cxnId="{8B4BB5CC-6653-4705-B290-5E128A43D64D}">
      <dgm:prSet/>
      <dgm:spPr/>
      <dgm:t>
        <a:bodyPr/>
        <a:lstStyle/>
        <a:p>
          <a:endParaRPr lang="en-US"/>
        </a:p>
      </dgm:t>
    </dgm:pt>
    <dgm:pt modelId="{DA21BCF0-135F-43D9-BC78-627FE84F6077}" type="sibTrans" cxnId="{8B4BB5CC-6653-4705-B290-5E128A43D64D}">
      <dgm:prSet/>
      <dgm:spPr/>
      <dgm:t>
        <a:bodyPr/>
        <a:lstStyle/>
        <a:p>
          <a:endParaRPr lang="en-US"/>
        </a:p>
      </dgm:t>
    </dgm:pt>
    <dgm:pt modelId="{803ACD06-C1E6-4F25-A191-44AD44EB88F6}" type="pres">
      <dgm:prSet presAssocID="{2014172F-0118-4E13-86C8-FF5CAA861F9F}" presName="root" presStyleCnt="0">
        <dgm:presLayoutVars>
          <dgm:dir/>
          <dgm:resizeHandles val="exact"/>
        </dgm:presLayoutVars>
      </dgm:prSet>
      <dgm:spPr/>
    </dgm:pt>
    <dgm:pt modelId="{C40505FB-F39E-46E6-8F2B-D9439625D7D1}" type="pres">
      <dgm:prSet presAssocID="{EB8D46B3-CB82-4F73-BDA8-E00B5173F6AB}" presName="compNode" presStyleCnt="0"/>
      <dgm:spPr/>
    </dgm:pt>
    <dgm:pt modelId="{1CAC847A-0384-440B-A13E-18A34319F4B6}" type="pres">
      <dgm:prSet presAssocID="{EB8D46B3-CB82-4F73-BDA8-E00B5173F6A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08A515B-0A1E-41DC-8100-589E06C00BF5}" type="pres">
      <dgm:prSet presAssocID="{EB8D46B3-CB82-4F73-BDA8-E00B5173F6AB}" presName="spaceRect" presStyleCnt="0"/>
      <dgm:spPr/>
    </dgm:pt>
    <dgm:pt modelId="{468EC3C1-4C60-45E8-A44E-6CC4C1E19EC5}" type="pres">
      <dgm:prSet presAssocID="{EB8D46B3-CB82-4F73-BDA8-E00B5173F6AB}" presName="textRect" presStyleLbl="revTx" presStyleIdx="0" presStyleCnt="5">
        <dgm:presLayoutVars>
          <dgm:chMax val="1"/>
          <dgm:chPref val="1"/>
        </dgm:presLayoutVars>
      </dgm:prSet>
      <dgm:spPr/>
    </dgm:pt>
    <dgm:pt modelId="{9CDFADA1-64D2-4185-AE85-01E4AAEF5E41}" type="pres">
      <dgm:prSet presAssocID="{B10652FF-E182-4380-BB84-1A8DDD943B4D}" presName="sibTrans" presStyleCnt="0"/>
      <dgm:spPr/>
    </dgm:pt>
    <dgm:pt modelId="{B131E07A-FA5E-49A2-85E5-C93250088EEA}" type="pres">
      <dgm:prSet presAssocID="{AAA8B6A4-822C-4A59-8F33-88EA8C7752EA}" presName="compNode" presStyleCnt="0"/>
      <dgm:spPr/>
    </dgm:pt>
    <dgm:pt modelId="{5E01094B-A42F-42BD-BABA-D74B4A5A5E51}" type="pres">
      <dgm:prSet presAssocID="{AAA8B6A4-822C-4A59-8F33-88EA8C7752E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E8664DA2-8FF7-48A7-8F2B-C5FA4436E89A}" type="pres">
      <dgm:prSet presAssocID="{AAA8B6A4-822C-4A59-8F33-88EA8C7752EA}" presName="spaceRect" presStyleCnt="0"/>
      <dgm:spPr/>
    </dgm:pt>
    <dgm:pt modelId="{3713B6E7-837D-4B4F-91B8-10C5D4EF2303}" type="pres">
      <dgm:prSet presAssocID="{AAA8B6A4-822C-4A59-8F33-88EA8C7752EA}" presName="textRect" presStyleLbl="revTx" presStyleIdx="1" presStyleCnt="5">
        <dgm:presLayoutVars>
          <dgm:chMax val="1"/>
          <dgm:chPref val="1"/>
        </dgm:presLayoutVars>
      </dgm:prSet>
      <dgm:spPr/>
    </dgm:pt>
    <dgm:pt modelId="{62C941B4-9ACC-44B7-A9BF-12EA7FCD05E7}" type="pres">
      <dgm:prSet presAssocID="{9514BDCA-3465-4DB0-8092-39BB972C4D76}" presName="sibTrans" presStyleCnt="0"/>
      <dgm:spPr/>
    </dgm:pt>
    <dgm:pt modelId="{133591C5-E3C6-4B9F-BC15-CDE99E0E8954}" type="pres">
      <dgm:prSet presAssocID="{5ED59ACC-AD73-42E2-A649-43BE4487CF4A}" presName="compNode" presStyleCnt="0"/>
      <dgm:spPr/>
    </dgm:pt>
    <dgm:pt modelId="{77122BC9-E0EE-4C90-827B-B39DB5E153A3}" type="pres">
      <dgm:prSet presAssocID="{5ED59ACC-AD73-42E2-A649-43BE4487CF4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A313D4D9-CEBE-4980-B412-654585902F0A}" type="pres">
      <dgm:prSet presAssocID="{5ED59ACC-AD73-42E2-A649-43BE4487CF4A}" presName="spaceRect" presStyleCnt="0"/>
      <dgm:spPr/>
    </dgm:pt>
    <dgm:pt modelId="{EE3D53DB-D85C-4B2D-8B89-6541B6A9BF27}" type="pres">
      <dgm:prSet presAssocID="{5ED59ACC-AD73-42E2-A649-43BE4487CF4A}" presName="textRect" presStyleLbl="revTx" presStyleIdx="2" presStyleCnt="5">
        <dgm:presLayoutVars>
          <dgm:chMax val="1"/>
          <dgm:chPref val="1"/>
        </dgm:presLayoutVars>
      </dgm:prSet>
      <dgm:spPr/>
    </dgm:pt>
    <dgm:pt modelId="{1264A7AE-600B-42C2-A99F-411CABB67C17}" type="pres">
      <dgm:prSet presAssocID="{61B965C8-ACE8-4A96-8D8E-86202A2639E4}" presName="sibTrans" presStyleCnt="0"/>
      <dgm:spPr/>
    </dgm:pt>
    <dgm:pt modelId="{4D76D154-C2B6-4707-9AD2-C495C280C499}" type="pres">
      <dgm:prSet presAssocID="{4B38B954-DED3-404F-A977-D7F169850F41}" presName="compNode" presStyleCnt="0"/>
      <dgm:spPr/>
    </dgm:pt>
    <dgm:pt modelId="{A68DD710-8A8F-42C1-A1A7-A19A0C1251C0}" type="pres">
      <dgm:prSet presAssocID="{4B38B954-DED3-404F-A977-D7F169850F4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D5E46AC1-CBFB-475D-83AB-E0E4EDB0AC6A}" type="pres">
      <dgm:prSet presAssocID="{4B38B954-DED3-404F-A977-D7F169850F41}" presName="spaceRect" presStyleCnt="0"/>
      <dgm:spPr/>
    </dgm:pt>
    <dgm:pt modelId="{B200362B-B964-45B1-8124-E56E273920BF}" type="pres">
      <dgm:prSet presAssocID="{4B38B954-DED3-404F-A977-D7F169850F41}" presName="textRect" presStyleLbl="revTx" presStyleIdx="3" presStyleCnt="5">
        <dgm:presLayoutVars>
          <dgm:chMax val="1"/>
          <dgm:chPref val="1"/>
        </dgm:presLayoutVars>
      </dgm:prSet>
      <dgm:spPr/>
    </dgm:pt>
    <dgm:pt modelId="{83A6CA05-352D-48D5-B0B8-B5013AAB6BC4}" type="pres">
      <dgm:prSet presAssocID="{34989E97-4A54-48E8-83BA-F0B848D4366A}" presName="sibTrans" presStyleCnt="0"/>
      <dgm:spPr/>
    </dgm:pt>
    <dgm:pt modelId="{E72ADA19-C7FA-4CD1-9E54-3F98230CBD8B}" type="pres">
      <dgm:prSet presAssocID="{D5D1D068-1FD6-4784-A574-35A68198ECE3}" presName="compNode" presStyleCnt="0"/>
      <dgm:spPr/>
    </dgm:pt>
    <dgm:pt modelId="{120C7A57-3B77-4F21-9E55-B6DF8A7CFBC9}" type="pres">
      <dgm:prSet presAssocID="{D5D1D068-1FD6-4784-A574-35A68198ECE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sketball"/>
        </a:ext>
      </dgm:extLst>
    </dgm:pt>
    <dgm:pt modelId="{33A36AAA-148F-4892-B8CF-31E8035508CF}" type="pres">
      <dgm:prSet presAssocID="{D5D1D068-1FD6-4784-A574-35A68198ECE3}" presName="spaceRect" presStyleCnt="0"/>
      <dgm:spPr/>
    </dgm:pt>
    <dgm:pt modelId="{65FAD324-17ED-4FF8-B18C-E4D16D615603}" type="pres">
      <dgm:prSet presAssocID="{D5D1D068-1FD6-4784-A574-35A68198ECE3}" presName="textRect" presStyleLbl="revTx" presStyleIdx="4" presStyleCnt="5">
        <dgm:presLayoutVars>
          <dgm:chMax val="1"/>
          <dgm:chPref val="1"/>
        </dgm:presLayoutVars>
      </dgm:prSet>
      <dgm:spPr/>
    </dgm:pt>
  </dgm:ptLst>
  <dgm:cxnLst>
    <dgm:cxn modelId="{63C4CB3A-B104-4A7D-A117-A42D61B84AE8}" type="presOf" srcId="{5ED59ACC-AD73-42E2-A649-43BE4487CF4A}" destId="{EE3D53DB-D85C-4B2D-8B89-6541B6A9BF27}" srcOrd="0" destOrd="0" presId="urn:microsoft.com/office/officeart/2018/2/layout/IconLabelList"/>
    <dgm:cxn modelId="{E6ED5449-EF34-423E-9903-229E2F54CE52}" srcId="{2014172F-0118-4E13-86C8-FF5CAA861F9F}" destId="{4B38B954-DED3-404F-A977-D7F169850F41}" srcOrd="3" destOrd="0" parTransId="{B644EFB1-AC2E-4BCE-BFB8-735BA593EF8F}" sibTransId="{34989E97-4A54-48E8-83BA-F0B848D4366A}"/>
    <dgm:cxn modelId="{A753AF72-A346-4B29-B98E-F688CDF4F305}" type="presOf" srcId="{4B38B954-DED3-404F-A977-D7F169850F41}" destId="{B200362B-B964-45B1-8124-E56E273920BF}" srcOrd="0" destOrd="0" presId="urn:microsoft.com/office/officeart/2018/2/layout/IconLabelList"/>
    <dgm:cxn modelId="{EEE14586-A6BE-42F8-9A9E-1C7CA0A8A4ED}" srcId="{2014172F-0118-4E13-86C8-FF5CAA861F9F}" destId="{AAA8B6A4-822C-4A59-8F33-88EA8C7752EA}" srcOrd="1" destOrd="0" parTransId="{DF33723A-0A6E-4666-84A8-AA53C30EBB1A}" sibTransId="{9514BDCA-3465-4DB0-8092-39BB972C4D76}"/>
    <dgm:cxn modelId="{634E64AE-7968-4C07-A41A-DFC4C0AC06A8}" type="presOf" srcId="{D5D1D068-1FD6-4784-A574-35A68198ECE3}" destId="{65FAD324-17ED-4FF8-B18C-E4D16D615603}" srcOrd="0" destOrd="0" presId="urn:microsoft.com/office/officeart/2018/2/layout/IconLabelList"/>
    <dgm:cxn modelId="{4CC3B2C4-F9C9-45ED-8EFA-20CAC3D222AB}" srcId="{2014172F-0118-4E13-86C8-FF5CAA861F9F}" destId="{EB8D46B3-CB82-4F73-BDA8-E00B5173F6AB}" srcOrd="0" destOrd="0" parTransId="{278AF514-C33F-4576-8B32-955ECA27940A}" sibTransId="{B10652FF-E182-4380-BB84-1A8DDD943B4D}"/>
    <dgm:cxn modelId="{7A50DCC5-3BCB-41F5-AEE3-48B1AB8BFE6E}" srcId="{2014172F-0118-4E13-86C8-FF5CAA861F9F}" destId="{5ED59ACC-AD73-42E2-A649-43BE4487CF4A}" srcOrd="2" destOrd="0" parTransId="{1C2B0E07-D6B6-4C63-AE35-F9FDB04199D1}" sibTransId="{61B965C8-ACE8-4A96-8D8E-86202A2639E4}"/>
    <dgm:cxn modelId="{8B4BB5CC-6653-4705-B290-5E128A43D64D}" srcId="{2014172F-0118-4E13-86C8-FF5CAA861F9F}" destId="{D5D1D068-1FD6-4784-A574-35A68198ECE3}" srcOrd="4" destOrd="0" parTransId="{EBB8E711-323A-4DAC-A2C8-CA6B26483A1E}" sibTransId="{DA21BCF0-135F-43D9-BC78-627FE84F6077}"/>
    <dgm:cxn modelId="{01D50ADA-EBC7-453B-8604-9C1430B0656B}" type="presOf" srcId="{2014172F-0118-4E13-86C8-FF5CAA861F9F}" destId="{803ACD06-C1E6-4F25-A191-44AD44EB88F6}" srcOrd="0" destOrd="0" presId="urn:microsoft.com/office/officeart/2018/2/layout/IconLabelList"/>
    <dgm:cxn modelId="{C001B0DE-78FA-4D25-86ED-2BB0BC71C60F}" type="presOf" srcId="{AAA8B6A4-822C-4A59-8F33-88EA8C7752EA}" destId="{3713B6E7-837D-4B4F-91B8-10C5D4EF2303}" srcOrd="0" destOrd="0" presId="urn:microsoft.com/office/officeart/2018/2/layout/IconLabelList"/>
    <dgm:cxn modelId="{9B5773F3-9CE3-4FED-8F1A-574B04C91D19}" type="presOf" srcId="{EB8D46B3-CB82-4F73-BDA8-E00B5173F6AB}" destId="{468EC3C1-4C60-45E8-A44E-6CC4C1E19EC5}" srcOrd="0" destOrd="0" presId="urn:microsoft.com/office/officeart/2018/2/layout/IconLabelList"/>
    <dgm:cxn modelId="{E5EF20A1-ABA6-4AE2-92CA-75F6D9C81690}" type="presParOf" srcId="{803ACD06-C1E6-4F25-A191-44AD44EB88F6}" destId="{C40505FB-F39E-46E6-8F2B-D9439625D7D1}" srcOrd="0" destOrd="0" presId="urn:microsoft.com/office/officeart/2018/2/layout/IconLabelList"/>
    <dgm:cxn modelId="{56513E93-AAA9-483F-AE10-BF165D3F5D57}" type="presParOf" srcId="{C40505FB-F39E-46E6-8F2B-D9439625D7D1}" destId="{1CAC847A-0384-440B-A13E-18A34319F4B6}" srcOrd="0" destOrd="0" presId="urn:microsoft.com/office/officeart/2018/2/layout/IconLabelList"/>
    <dgm:cxn modelId="{D546F077-FF99-4326-92AF-0385A200865D}" type="presParOf" srcId="{C40505FB-F39E-46E6-8F2B-D9439625D7D1}" destId="{608A515B-0A1E-41DC-8100-589E06C00BF5}" srcOrd="1" destOrd="0" presId="urn:microsoft.com/office/officeart/2018/2/layout/IconLabelList"/>
    <dgm:cxn modelId="{10A2C120-BB34-4304-978F-6E8ECA50E594}" type="presParOf" srcId="{C40505FB-F39E-46E6-8F2B-D9439625D7D1}" destId="{468EC3C1-4C60-45E8-A44E-6CC4C1E19EC5}" srcOrd="2" destOrd="0" presId="urn:microsoft.com/office/officeart/2018/2/layout/IconLabelList"/>
    <dgm:cxn modelId="{C03DDF91-9DFA-42B1-BB60-8E71730EF912}" type="presParOf" srcId="{803ACD06-C1E6-4F25-A191-44AD44EB88F6}" destId="{9CDFADA1-64D2-4185-AE85-01E4AAEF5E41}" srcOrd="1" destOrd="0" presId="urn:microsoft.com/office/officeart/2018/2/layout/IconLabelList"/>
    <dgm:cxn modelId="{A6139BF9-E91E-4E5A-BA29-36AB4969FA88}" type="presParOf" srcId="{803ACD06-C1E6-4F25-A191-44AD44EB88F6}" destId="{B131E07A-FA5E-49A2-85E5-C93250088EEA}" srcOrd="2" destOrd="0" presId="urn:microsoft.com/office/officeart/2018/2/layout/IconLabelList"/>
    <dgm:cxn modelId="{C2085624-ACEA-4317-8095-DD39B69AC0EF}" type="presParOf" srcId="{B131E07A-FA5E-49A2-85E5-C93250088EEA}" destId="{5E01094B-A42F-42BD-BABA-D74B4A5A5E51}" srcOrd="0" destOrd="0" presId="urn:microsoft.com/office/officeart/2018/2/layout/IconLabelList"/>
    <dgm:cxn modelId="{4E857BE6-1F3D-4496-B20D-CF0BCED1E9B0}" type="presParOf" srcId="{B131E07A-FA5E-49A2-85E5-C93250088EEA}" destId="{E8664DA2-8FF7-48A7-8F2B-C5FA4436E89A}" srcOrd="1" destOrd="0" presId="urn:microsoft.com/office/officeart/2018/2/layout/IconLabelList"/>
    <dgm:cxn modelId="{1B40B34A-7F8E-43A5-B20A-EABEA1082AFA}" type="presParOf" srcId="{B131E07A-FA5E-49A2-85E5-C93250088EEA}" destId="{3713B6E7-837D-4B4F-91B8-10C5D4EF2303}" srcOrd="2" destOrd="0" presId="urn:microsoft.com/office/officeart/2018/2/layout/IconLabelList"/>
    <dgm:cxn modelId="{CF595E25-B7FF-46C4-9C50-D2C65B7B1B25}" type="presParOf" srcId="{803ACD06-C1E6-4F25-A191-44AD44EB88F6}" destId="{62C941B4-9ACC-44B7-A9BF-12EA7FCD05E7}" srcOrd="3" destOrd="0" presId="urn:microsoft.com/office/officeart/2018/2/layout/IconLabelList"/>
    <dgm:cxn modelId="{7E59C0B8-0E90-40AB-9AD0-8F56BFFFAF77}" type="presParOf" srcId="{803ACD06-C1E6-4F25-A191-44AD44EB88F6}" destId="{133591C5-E3C6-4B9F-BC15-CDE99E0E8954}" srcOrd="4" destOrd="0" presId="urn:microsoft.com/office/officeart/2018/2/layout/IconLabelList"/>
    <dgm:cxn modelId="{F913E7EE-76DA-4635-B6FA-C42FB52B48EB}" type="presParOf" srcId="{133591C5-E3C6-4B9F-BC15-CDE99E0E8954}" destId="{77122BC9-E0EE-4C90-827B-B39DB5E153A3}" srcOrd="0" destOrd="0" presId="urn:microsoft.com/office/officeart/2018/2/layout/IconLabelList"/>
    <dgm:cxn modelId="{2AA015BE-6EF3-4765-8881-7900AC2C34EA}" type="presParOf" srcId="{133591C5-E3C6-4B9F-BC15-CDE99E0E8954}" destId="{A313D4D9-CEBE-4980-B412-654585902F0A}" srcOrd="1" destOrd="0" presId="urn:microsoft.com/office/officeart/2018/2/layout/IconLabelList"/>
    <dgm:cxn modelId="{93719FBA-45D7-4662-975A-03D982C6A835}" type="presParOf" srcId="{133591C5-E3C6-4B9F-BC15-CDE99E0E8954}" destId="{EE3D53DB-D85C-4B2D-8B89-6541B6A9BF27}" srcOrd="2" destOrd="0" presId="urn:microsoft.com/office/officeart/2018/2/layout/IconLabelList"/>
    <dgm:cxn modelId="{18762891-9419-4BBD-82DE-BA891321AA9D}" type="presParOf" srcId="{803ACD06-C1E6-4F25-A191-44AD44EB88F6}" destId="{1264A7AE-600B-42C2-A99F-411CABB67C17}" srcOrd="5" destOrd="0" presId="urn:microsoft.com/office/officeart/2018/2/layout/IconLabelList"/>
    <dgm:cxn modelId="{5FEC5DCF-C57D-4FEA-8299-FB3A07948A7C}" type="presParOf" srcId="{803ACD06-C1E6-4F25-A191-44AD44EB88F6}" destId="{4D76D154-C2B6-4707-9AD2-C495C280C499}" srcOrd="6" destOrd="0" presId="urn:microsoft.com/office/officeart/2018/2/layout/IconLabelList"/>
    <dgm:cxn modelId="{29A0717D-12CF-4194-B632-E265910C298D}" type="presParOf" srcId="{4D76D154-C2B6-4707-9AD2-C495C280C499}" destId="{A68DD710-8A8F-42C1-A1A7-A19A0C1251C0}" srcOrd="0" destOrd="0" presId="urn:microsoft.com/office/officeart/2018/2/layout/IconLabelList"/>
    <dgm:cxn modelId="{44633AFB-379D-4C4C-A726-3B6F47863BA6}" type="presParOf" srcId="{4D76D154-C2B6-4707-9AD2-C495C280C499}" destId="{D5E46AC1-CBFB-475D-83AB-E0E4EDB0AC6A}" srcOrd="1" destOrd="0" presId="urn:microsoft.com/office/officeart/2018/2/layout/IconLabelList"/>
    <dgm:cxn modelId="{F1DDFE98-ACCC-4409-B007-51E163896348}" type="presParOf" srcId="{4D76D154-C2B6-4707-9AD2-C495C280C499}" destId="{B200362B-B964-45B1-8124-E56E273920BF}" srcOrd="2" destOrd="0" presId="urn:microsoft.com/office/officeart/2018/2/layout/IconLabelList"/>
    <dgm:cxn modelId="{75EC487A-9502-4D49-817E-A16F570C181E}" type="presParOf" srcId="{803ACD06-C1E6-4F25-A191-44AD44EB88F6}" destId="{83A6CA05-352D-48D5-B0B8-B5013AAB6BC4}" srcOrd="7" destOrd="0" presId="urn:microsoft.com/office/officeart/2018/2/layout/IconLabelList"/>
    <dgm:cxn modelId="{F3050A90-1309-4278-9116-DA7A640E7583}" type="presParOf" srcId="{803ACD06-C1E6-4F25-A191-44AD44EB88F6}" destId="{E72ADA19-C7FA-4CD1-9E54-3F98230CBD8B}" srcOrd="8" destOrd="0" presId="urn:microsoft.com/office/officeart/2018/2/layout/IconLabelList"/>
    <dgm:cxn modelId="{C0986DB3-C7A2-42A3-8DDE-C9960EB341CB}" type="presParOf" srcId="{E72ADA19-C7FA-4CD1-9E54-3F98230CBD8B}" destId="{120C7A57-3B77-4F21-9E55-B6DF8A7CFBC9}" srcOrd="0" destOrd="0" presId="urn:microsoft.com/office/officeart/2018/2/layout/IconLabelList"/>
    <dgm:cxn modelId="{56D1CAB7-D679-4EE8-BC60-8BCD5FE3B205}" type="presParOf" srcId="{E72ADA19-C7FA-4CD1-9E54-3F98230CBD8B}" destId="{33A36AAA-148F-4892-B8CF-31E8035508CF}" srcOrd="1" destOrd="0" presId="urn:microsoft.com/office/officeart/2018/2/layout/IconLabelList"/>
    <dgm:cxn modelId="{A7E8A933-7373-4AF4-AEB2-773EBB1B2B99}" type="presParOf" srcId="{E72ADA19-C7FA-4CD1-9E54-3F98230CBD8B}" destId="{65FAD324-17ED-4FF8-B18C-E4D16D61560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B77AC-AAD9-40C1-B739-9660E6174098}"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107ECF0A-E99A-4656-BB2F-32C6434AC20A}">
      <dgm:prSet/>
      <dgm:spPr/>
      <dgm:t>
        <a:bodyPr/>
        <a:lstStyle/>
        <a:p>
          <a:r>
            <a:rPr lang="en-US" b="0" i="0"/>
            <a:t>Shake patient and yell to see if any purposeful breathing or response</a:t>
          </a:r>
          <a:endParaRPr lang="en-US"/>
        </a:p>
      </dgm:t>
    </dgm:pt>
    <dgm:pt modelId="{5D6646FF-58D5-4883-B369-110BF9645333}" type="parTrans" cxnId="{598D47C6-B8CE-408E-B319-1CE408A95CD0}">
      <dgm:prSet/>
      <dgm:spPr/>
      <dgm:t>
        <a:bodyPr/>
        <a:lstStyle/>
        <a:p>
          <a:endParaRPr lang="en-US"/>
        </a:p>
      </dgm:t>
    </dgm:pt>
    <dgm:pt modelId="{E4161801-1B96-4528-8071-AAC6F3538E8A}" type="sibTrans" cxnId="{598D47C6-B8CE-408E-B319-1CE408A95CD0}">
      <dgm:prSet/>
      <dgm:spPr/>
      <dgm:t>
        <a:bodyPr/>
        <a:lstStyle/>
        <a:p>
          <a:endParaRPr lang="en-US"/>
        </a:p>
      </dgm:t>
    </dgm:pt>
    <dgm:pt modelId="{8BF4BCBF-9F09-44B1-AD01-841B84F1EC9E}">
      <dgm:prSet/>
      <dgm:spPr/>
      <dgm:t>
        <a:bodyPr/>
        <a:lstStyle/>
        <a:p>
          <a:r>
            <a:rPr lang="en-US" b="0" i="0"/>
            <a:t>If not, check for a carotid, radial, or femoral pulse for 10 seconds</a:t>
          </a:r>
          <a:endParaRPr lang="en-US"/>
        </a:p>
      </dgm:t>
    </dgm:pt>
    <dgm:pt modelId="{536BEBFB-EE53-4A32-96C8-A2583A023A0D}" type="parTrans" cxnId="{AD9A89EB-EE42-416A-B568-5B511C48338D}">
      <dgm:prSet/>
      <dgm:spPr/>
      <dgm:t>
        <a:bodyPr/>
        <a:lstStyle/>
        <a:p>
          <a:endParaRPr lang="en-US"/>
        </a:p>
      </dgm:t>
    </dgm:pt>
    <dgm:pt modelId="{982872FD-ECDB-45DE-9398-85AD17665A50}" type="sibTrans" cxnId="{AD9A89EB-EE42-416A-B568-5B511C48338D}">
      <dgm:prSet/>
      <dgm:spPr/>
      <dgm:t>
        <a:bodyPr/>
        <a:lstStyle/>
        <a:p>
          <a:endParaRPr lang="en-US"/>
        </a:p>
      </dgm:t>
    </dgm:pt>
    <dgm:pt modelId="{205FBECA-2C6D-4CCB-9B54-FC7F5F23E86F}">
      <dgm:prSet/>
      <dgm:spPr/>
      <dgm:t>
        <a:bodyPr/>
        <a:lstStyle/>
        <a:p>
          <a:r>
            <a:rPr lang="en-US" b="0" i="0"/>
            <a:t>Almost all adult arrests are cardiac in origin. Airway protection is considered as a secondary issue early in an adult arrest.</a:t>
          </a:r>
          <a:endParaRPr lang="en-US"/>
        </a:p>
      </dgm:t>
    </dgm:pt>
    <dgm:pt modelId="{FEF49DBB-CB36-4945-8E2A-113E42AC4D5C}" type="parTrans" cxnId="{875A82BF-4DA6-4447-AA08-6A6740CBB97F}">
      <dgm:prSet/>
      <dgm:spPr/>
      <dgm:t>
        <a:bodyPr/>
        <a:lstStyle/>
        <a:p>
          <a:endParaRPr lang="en-US"/>
        </a:p>
      </dgm:t>
    </dgm:pt>
    <dgm:pt modelId="{B0A0CC9C-B517-4DAB-A6E2-0F8BEEFDDED4}" type="sibTrans" cxnId="{875A82BF-4DA6-4447-AA08-6A6740CBB97F}">
      <dgm:prSet/>
      <dgm:spPr/>
      <dgm:t>
        <a:bodyPr/>
        <a:lstStyle/>
        <a:p>
          <a:endParaRPr lang="en-US"/>
        </a:p>
      </dgm:t>
    </dgm:pt>
    <dgm:pt modelId="{6E3142C0-99EA-4EE5-A948-1D869864B442}">
      <dgm:prSet/>
      <dgm:spPr/>
      <dgm:t>
        <a:bodyPr/>
        <a:lstStyle/>
        <a:p>
          <a:r>
            <a:rPr lang="en-US" b="0" i="0"/>
            <a:t>Whoever takes the role as “leader” will direct one person to call 911, one person to get the AED device, and one person to provide chest compressions (CPR)</a:t>
          </a:r>
          <a:endParaRPr lang="en-US"/>
        </a:p>
      </dgm:t>
    </dgm:pt>
    <dgm:pt modelId="{B77B9459-F394-4851-A76D-09BB8F2C9EB0}" type="parTrans" cxnId="{0705BC1D-6C30-4E38-891A-45CC17E17759}">
      <dgm:prSet/>
      <dgm:spPr/>
      <dgm:t>
        <a:bodyPr/>
        <a:lstStyle/>
        <a:p>
          <a:endParaRPr lang="en-US"/>
        </a:p>
      </dgm:t>
    </dgm:pt>
    <dgm:pt modelId="{33E0564C-0019-4BA5-9C79-FB9F11C3171E}" type="sibTrans" cxnId="{0705BC1D-6C30-4E38-891A-45CC17E17759}">
      <dgm:prSet/>
      <dgm:spPr/>
      <dgm:t>
        <a:bodyPr/>
        <a:lstStyle/>
        <a:p>
          <a:endParaRPr lang="en-US"/>
        </a:p>
      </dgm:t>
    </dgm:pt>
    <dgm:pt modelId="{9E8BDCD8-0972-47BC-B130-9FF92CF05832}">
      <dgm:prSet/>
      <dgm:spPr/>
      <dgm:t>
        <a:bodyPr/>
        <a:lstStyle/>
        <a:p>
          <a:r>
            <a:rPr lang="en-US" b="0" i="0"/>
            <a:t>Chest compressions should be “fast and hard” and be 2 inches in depth. You should be exhausted after 2 minutes and require another person to take over. </a:t>
          </a:r>
          <a:endParaRPr lang="en-US"/>
        </a:p>
      </dgm:t>
    </dgm:pt>
    <dgm:pt modelId="{6238C55C-7777-4B6D-BEE1-E643DD11443F}" type="parTrans" cxnId="{CDFB2FE3-F784-477B-ADB0-74178E5BE0A1}">
      <dgm:prSet/>
      <dgm:spPr/>
      <dgm:t>
        <a:bodyPr/>
        <a:lstStyle/>
        <a:p>
          <a:endParaRPr lang="en-US"/>
        </a:p>
      </dgm:t>
    </dgm:pt>
    <dgm:pt modelId="{4E679F84-31F7-4694-9BD3-AE8DD847EC79}" type="sibTrans" cxnId="{CDFB2FE3-F784-477B-ADB0-74178E5BE0A1}">
      <dgm:prSet/>
      <dgm:spPr/>
      <dgm:t>
        <a:bodyPr/>
        <a:lstStyle/>
        <a:p>
          <a:endParaRPr lang="en-US"/>
        </a:p>
      </dgm:t>
    </dgm:pt>
    <dgm:pt modelId="{634478D2-3DDE-4636-BEC9-520B63EF93DC}" type="pres">
      <dgm:prSet presAssocID="{FEEB77AC-AAD9-40C1-B739-9660E6174098}" presName="diagram" presStyleCnt="0">
        <dgm:presLayoutVars>
          <dgm:dir/>
          <dgm:resizeHandles val="exact"/>
        </dgm:presLayoutVars>
      </dgm:prSet>
      <dgm:spPr/>
    </dgm:pt>
    <dgm:pt modelId="{C046753F-6352-49ED-AEBC-550280156DFA}" type="pres">
      <dgm:prSet presAssocID="{107ECF0A-E99A-4656-BB2F-32C6434AC20A}" presName="node" presStyleLbl="node1" presStyleIdx="0" presStyleCnt="5">
        <dgm:presLayoutVars>
          <dgm:bulletEnabled val="1"/>
        </dgm:presLayoutVars>
      </dgm:prSet>
      <dgm:spPr/>
    </dgm:pt>
    <dgm:pt modelId="{4FC9AA3B-7F31-4B01-B563-2F83101B8989}" type="pres">
      <dgm:prSet presAssocID="{E4161801-1B96-4528-8071-AAC6F3538E8A}" presName="sibTrans" presStyleCnt="0"/>
      <dgm:spPr/>
    </dgm:pt>
    <dgm:pt modelId="{FBB96B8F-5D1F-43D5-874B-AE4EDE9C3FD7}" type="pres">
      <dgm:prSet presAssocID="{8BF4BCBF-9F09-44B1-AD01-841B84F1EC9E}" presName="node" presStyleLbl="node1" presStyleIdx="1" presStyleCnt="5">
        <dgm:presLayoutVars>
          <dgm:bulletEnabled val="1"/>
        </dgm:presLayoutVars>
      </dgm:prSet>
      <dgm:spPr/>
    </dgm:pt>
    <dgm:pt modelId="{733B404D-0EF6-4A20-A502-3F392EC96C14}" type="pres">
      <dgm:prSet presAssocID="{982872FD-ECDB-45DE-9398-85AD17665A50}" presName="sibTrans" presStyleCnt="0"/>
      <dgm:spPr/>
    </dgm:pt>
    <dgm:pt modelId="{3782C801-463F-4DEC-AEB7-D1DB988F0B3B}" type="pres">
      <dgm:prSet presAssocID="{205FBECA-2C6D-4CCB-9B54-FC7F5F23E86F}" presName="node" presStyleLbl="node1" presStyleIdx="2" presStyleCnt="5">
        <dgm:presLayoutVars>
          <dgm:bulletEnabled val="1"/>
        </dgm:presLayoutVars>
      </dgm:prSet>
      <dgm:spPr/>
    </dgm:pt>
    <dgm:pt modelId="{3D378729-8158-485B-BB0B-9D8A9A2CFFCA}" type="pres">
      <dgm:prSet presAssocID="{B0A0CC9C-B517-4DAB-A6E2-0F8BEEFDDED4}" presName="sibTrans" presStyleCnt="0"/>
      <dgm:spPr/>
    </dgm:pt>
    <dgm:pt modelId="{B290759A-9918-4FF8-90C5-356310559E38}" type="pres">
      <dgm:prSet presAssocID="{6E3142C0-99EA-4EE5-A948-1D869864B442}" presName="node" presStyleLbl="node1" presStyleIdx="3" presStyleCnt="5">
        <dgm:presLayoutVars>
          <dgm:bulletEnabled val="1"/>
        </dgm:presLayoutVars>
      </dgm:prSet>
      <dgm:spPr/>
    </dgm:pt>
    <dgm:pt modelId="{4283D787-28EC-4345-A980-A440527AE970}" type="pres">
      <dgm:prSet presAssocID="{33E0564C-0019-4BA5-9C79-FB9F11C3171E}" presName="sibTrans" presStyleCnt="0"/>
      <dgm:spPr/>
    </dgm:pt>
    <dgm:pt modelId="{7B4C2751-6BA1-4FA6-9748-801F36A1DDCA}" type="pres">
      <dgm:prSet presAssocID="{9E8BDCD8-0972-47BC-B130-9FF92CF05832}" presName="node" presStyleLbl="node1" presStyleIdx="4" presStyleCnt="5">
        <dgm:presLayoutVars>
          <dgm:bulletEnabled val="1"/>
        </dgm:presLayoutVars>
      </dgm:prSet>
      <dgm:spPr/>
    </dgm:pt>
  </dgm:ptLst>
  <dgm:cxnLst>
    <dgm:cxn modelId="{0705BC1D-6C30-4E38-891A-45CC17E17759}" srcId="{FEEB77AC-AAD9-40C1-B739-9660E6174098}" destId="{6E3142C0-99EA-4EE5-A948-1D869864B442}" srcOrd="3" destOrd="0" parTransId="{B77B9459-F394-4851-A76D-09BB8F2C9EB0}" sibTransId="{33E0564C-0019-4BA5-9C79-FB9F11C3171E}"/>
    <dgm:cxn modelId="{E3A47C30-CAB5-432D-B043-39D8BDE4809C}" type="presOf" srcId="{FEEB77AC-AAD9-40C1-B739-9660E6174098}" destId="{634478D2-3DDE-4636-BEC9-520B63EF93DC}" srcOrd="0" destOrd="0" presId="urn:microsoft.com/office/officeart/2005/8/layout/default"/>
    <dgm:cxn modelId="{4D969B3B-0759-4ED9-8496-49673E2A75A7}" type="presOf" srcId="{8BF4BCBF-9F09-44B1-AD01-841B84F1EC9E}" destId="{FBB96B8F-5D1F-43D5-874B-AE4EDE9C3FD7}" srcOrd="0" destOrd="0" presId="urn:microsoft.com/office/officeart/2005/8/layout/default"/>
    <dgm:cxn modelId="{46426E6F-E9D3-41B7-9621-47C9BFBB50C2}" type="presOf" srcId="{9E8BDCD8-0972-47BC-B130-9FF92CF05832}" destId="{7B4C2751-6BA1-4FA6-9748-801F36A1DDCA}" srcOrd="0" destOrd="0" presId="urn:microsoft.com/office/officeart/2005/8/layout/default"/>
    <dgm:cxn modelId="{EBEEE081-5F40-48F8-BE6B-E4D6974880BE}" type="presOf" srcId="{6E3142C0-99EA-4EE5-A948-1D869864B442}" destId="{B290759A-9918-4FF8-90C5-356310559E38}" srcOrd="0" destOrd="0" presId="urn:microsoft.com/office/officeart/2005/8/layout/default"/>
    <dgm:cxn modelId="{E9D37CB3-5FDD-488F-B663-4D0E286C7585}" type="presOf" srcId="{107ECF0A-E99A-4656-BB2F-32C6434AC20A}" destId="{C046753F-6352-49ED-AEBC-550280156DFA}" srcOrd="0" destOrd="0" presId="urn:microsoft.com/office/officeart/2005/8/layout/default"/>
    <dgm:cxn modelId="{BCFA24B5-7D73-485A-B74A-7DE770B173AF}" type="presOf" srcId="{205FBECA-2C6D-4CCB-9B54-FC7F5F23E86F}" destId="{3782C801-463F-4DEC-AEB7-D1DB988F0B3B}" srcOrd="0" destOrd="0" presId="urn:microsoft.com/office/officeart/2005/8/layout/default"/>
    <dgm:cxn modelId="{875A82BF-4DA6-4447-AA08-6A6740CBB97F}" srcId="{FEEB77AC-AAD9-40C1-B739-9660E6174098}" destId="{205FBECA-2C6D-4CCB-9B54-FC7F5F23E86F}" srcOrd="2" destOrd="0" parTransId="{FEF49DBB-CB36-4945-8E2A-113E42AC4D5C}" sibTransId="{B0A0CC9C-B517-4DAB-A6E2-0F8BEEFDDED4}"/>
    <dgm:cxn modelId="{598D47C6-B8CE-408E-B319-1CE408A95CD0}" srcId="{FEEB77AC-AAD9-40C1-B739-9660E6174098}" destId="{107ECF0A-E99A-4656-BB2F-32C6434AC20A}" srcOrd="0" destOrd="0" parTransId="{5D6646FF-58D5-4883-B369-110BF9645333}" sibTransId="{E4161801-1B96-4528-8071-AAC6F3538E8A}"/>
    <dgm:cxn modelId="{CDFB2FE3-F784-477B-ADB0-74178E5BE0A1}" srcId="{FEEB77AC-AAD9-40C1-B739-9660E6174098}" destId="{9E8BDCD8-0972-47BC-B130-9FF92CF05832}" srcOrd="4" destOrd="0" parTransId="{6238C55C-7777-4B6D-BEE1-E643DD11443F}" sibTransId="{4E679F84-31F7-4694-9BD3-AE8DD847EC79}"/>
    <dgm:cxn modelId="{AD9A89EB-EE42-416A-B568-5B511C48338D}" srcId="{FEEB77AC-AAD9-40C1-B739-9660E6174098}" destId="{8BF4BCBF-9F09-44B1-AD01-841B84F1EC9E}" srcOrd="1" destOrd="0" parTransId="{536BEBFB-EE53-4A32-96C8-A2583A023A0D}" sibTransId="{982872FD-ECDB-45DE-9398-85AD17665A50}"/>
    <dgm:cxn modelId="{0927EE4E-486E-4AE3-9CC7-2F381B819157}" type="presParOf" srcId="{634478D2-3DDE-4636-BEC9-520B63EF93DC}" destId="{C046753F-6352-49ED-AEBC-550280156DFA}" srcOrd="0" destOrd="0" presId="urn:microsoft.com/office/officeart/2005/8/layout/default"/>
    <dgm:cxn modelId="{AEA8DC4A-53FA-40F2-BD7E-F35213138909}" type="presParOf" srcId="{634478D2-3DDE-4636-BEC9-520B63EF93DC}" destId="{4FC9AA3B-7F31-4B01-B563-2F83101B8989}" srcOrd="1" destOrd="0" presId="urn:microsoft.com/office/officeart/2005/8/layout/default"/>
    <dgm:cxn modelId="{4BDCBD26-4F4E-41C6-8077-0457DFB097B8}" type="presParOf" srcId="{634478D2-3DDE-4636-BEC9-520B63EF93DC}" destId="{FBB96B8F-5D1F-43D5-874B-AE4EDE9C3FD7}" srcOrd="2" destOrd="0" presId="urn:microsoft.com/office/officeart/2005/8/layout/default"/>
    <dgm:cxn modelId="{3AA9B7E3-6192-4A8C-A490-47651E53EE50}" type="presParOf" srcId="{634478D2-3DDE-4636-BEC9-520B63EF93DC}" destId="{733B404D-0EF6-4A20-A502-3F392EC96C14}" srcOrd="3" destOrd="0" presId="urn:microsoft.com/office/officeart/2005/8/layout/default"/>
    <dgm:cxn modelId="{8417A9E0-8D17-4C57-8362-B5DBC5A040C3}" type="presParOf" srcId="{634478D2-3DDE-4636-BEC9-520B63EF93DC}" destId="{3782C801-463F-4DEC-AEB7-D1DB988F0B3B}" srcOrd="4" destOrd="0" presId="urn:microsoft.com/office/officeart/2005/8/layout/default"/>
    <dgm:cxn modelId="{4E81CB48-E257-4FA0-A77A-FCA3EA9B1B7A}" type="presParOf" srcId="{634478D2-3DDE-4636-BEC9-520B63EF93DC}" destId="{3D378729-8158-485B-BB0B-9D8A9A2CFFCA}" srcOrd="5" destOrd="0" presId="urn:microsoft.com/office/officeart/2005/8/layout/default"/>
    <dgm:cxn modelId="{8B08CA6B-B250-4B42-8619-BB878A5A6432}" type="presParOf" srcId="{634478D2-3DDE-4636-BEC9-520B63EF93DC}" destId="{B290759A-9918-4FF8-90C5-356310559E38}" srcOrd="6" destOrd="0" presId="urn:microsoft.com/office/officeart/2005/8/layout/default"/>
    <dgm:cxn modelId="{DC6702CB-3196-4B2E-AC5D-3DD9A82AE725}" type="presParOf" srcId="{634478D2-3DDE-4636-BEC9-520B63EF93DC}" destId="{4283D787-28EC-4345-A980-A440527AE970}" srcOrd="7" destOrd="0" presId="urn:microsoft.com/office/officeart/2005/8/layout/default"/>
    <dgm:cxn modelId="{DBBB1A99-DC0F-4862-8F51-79C3B46ACAF8}" type="presParOf" srcId="{634478D2-3DDE-4636-BEC9-520B63EF93DC}" destId="{7B4C2751-6BA1-4FA6-9748-801F36A1DDC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E85124-B452-4BA1-AA14-D7B0C7503B4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F7322B6-4C97-4936-876B-35354E31D38B}">
      <dgm:prSet/>
      <dgm:spPr/>
      <dgm:t>
        <a:bodyPr/>
        <a:lstStyle/>
        <a:p>
          <a:r>
            <a:rPr lang="en-US" b="0" i="0"/>
            <a:t>Exertional Heat related illness in healthy, well-hydrated children is quite rare in the April, May, and June months in our area.</a:t>
          </a:r>
          <a:endParaRPr lang="en-US"/>
        </a:p>
      </dgm:t>
    </dgm:pt>
    <dgm:pt modelId="{DA261260-C8F7-48CA-BFA1-0A81FF28A316}" type="parTrans" cxnId="{30D54E37-3C60-42F1-9D1A-5B5F9777FDC1}">
      <dgm:prSet/>
      <dgm:spPr/>
      <dgm:t>
        <a:bodyPr/>
        <a:lstStyle/>
        <a:p>
          <a:endParaRPr lang="en-US"/>
        </a:p>
      </dgm:t>
    </dgm:pt>
    <dgm:pt modelId="{15C9B486-233C-49A2-9759-8698361A1D3C}" type="sibTrans" cxnId="{30D54E37-3C60-42F1-9D1A-5B5F9777FDC1}">
      <dgm:prSet/>
      <dgm:spPr/>
      <dgm:t>
        <a:bodyPr/>
        <a:lstStyle/>
        <a:p>
          <a:endParaRPr lang="en-US"/>
        </a:p>
      </dgm:t>
    </dgm:pt>
    <dgm:pt modelId="{07CD8689-A95F-405C-AB9E-CB43D3A924B7}">
      <dgm:prSet/>
      <dgm:spPr/>
      <dgm:t>
        <a:bodyPr/>
        <a:lstStyle/>
        <a:p>
          <a:r>
            <a:rPr lang="en-US" b="0" i="0"/>
            <a:t>We tend to have moderate temperatures with low humidity making daily Heat Index ratings less concerning</a:t>
          </a:r>
          <a:endParaRPr lang="en-US"/>
        </a:p>
      </dgm:t>
    </dgm:pt>
    <dgm:pt modelId="{62B7448A-49EF-4D45-8AD1-9B4B35F91952}" type="parTrans" cxnId="{74870F11-7364-49C7-9525-4D878CBB1D99}">
      <dgm:prSet/>
      <dgm:spPr/>
      <dgm:t>
        <a:bodyPr/>
        <a:lstStyle/>
        <a:p>
          <a:endParaRPr lang="en-US"/>
        </a:p>
      </dgm:t>
    </dgm:pt>
    <dgm:pt modelId="{5BDB2199-E08F-4B5A-B751-FB3DC10F3FC1}" type="sibTrans" cxnId="{74870F11-7364-49C7-9525-4D878CBB1D99}">
      <dgm:prSet/>
      <dgm:spPr/>
      <dgm:t>
        <a:bodyPr/>
        <a:lstStyle/>
        <a:p>
          <a:endParaRPr lang="en-US"/>
        </a:p>
      </dgm:t>
    </dgm:pt>
    <dgm:pt modelId="{9C164B6A-DD74-4AAF-A7D8-75440BFFA9E3}">
      <dgm:prSet/>
      <dgm:spPr/>
      <dgm:t>
        <a:bodyPr/>
        <a:lstStyle/>
        <a:p>
          <a:r>
            <a:rPr lang="en-US" b="0" i="0"/>
            <a:t>Proper hydration is paramount</a:t>
          </a:r>
          <a:endParaRPr lang="en-US"/>
        </a:p>
      </dgm:t>
    </dgm:pt>
    <dgm:pt modelId="{61C4A6B2-AEFF-43B9-8C88-44AAF8350E8B}" type="parTrans" cxnId="{309156B1-21FD-4E7F-9225-D009CCD2F3A5}">
      <dgm:prSet/>
      <dgm:spPr/>
      <dgm:t>
        <a:bodyPr/>
        <a:lstStyle/>
        <a:p>
          <a:endParaRPr lang="en-US"/>
        </a:p>
      </dgm:t>
    </dgm:pt>
    <dgm:pt modelId="{9D16B6F4-C453-4F18-B5BD-6B65A014D5B9}" type="sibTrans" cxnId="{309156B1-21FD-4E7F-9225-D009CCD2F3A5}">
      <dgm:prSet/>
      <dgm:spPr/>
      <dgm:t>
        <a:bodyPr/>
        <a:lstStyle/>
        <a:p>
          <a:endParaRPr lang="en-US"/>
        </a:p>
      </dgm:t>
    </dgm:pt>
    <dgm:pt modelId="{5BD97BC2-7F29-4044-8D25-49C17D2B4417}">
      <dgm:prSet/>
      <dgm:spPr/>
      <dgm:t>
        <a:bodyPr/>
        <a:lstStyle/>
        <a:p>
          <a:r>
            <a:rPr lang="en-US" b="0" i="0" dirty="0"/>
            <a:t>Any report of nausea, fatigue, or a player  not feeling well should prompt removal from play, placement in a cool/shady environment, administration of fluids, and notification of the BMOD and safety officer.</a:t>
          </a:r>
          <a:endParaRPr lang="en-US" dirty="0"/>
        </a:p>
      </dgm:t>
    </dgm:pt>
    <dgm:pt modelId="{92ED0B9C-F17B-4080-BE3F-1F1D78CE1726}" type="parTrans" cxnId="{9F9C9985-3AF5-4610-A889-50CE9D64B2F2}">
      <dgm:prSet/>
      <dgm:spPr/>
      <dgm:t>
        <a:bodyPr/>
        <a:lstStyle/>
        <a:p>
          <a:endParaRPr lang="en-US"/>
        </a:p>
      </dgm:t>
    </dgm:pt>
    <dgm:pt modelId="{BFD2417A-9BAD-4D23-AEBD-0EA69762790B}" type="sibTrans" cxnId="{9F9C9985-3AF5-4610-A889-50CE9D64B2F2}">
      <dgm:prSet/>
      <dgm:spPr/>
      <dgm:t>
        <a:bodyPr/>
        <a:lstStyle/>
        <a:p>
          <a:endParaRPr lang="en-US"/>
        </a:p>
      </dgm:t>
    </dgm:pt>
    <dgm:pt modelId="{31969677-32BC-4D01-9917-27FFFE7DD56D}" type="pres">
      <dgm:prSet presAssocID="{D5E85124-B452-4BA1-AA14-D7B0C7503B46}" presName="linear" presStyleCnt="0">
        <dgm:presLayoutVars>
          <dgm:animLvl val="lvl"/>
          <dgm:resizeHandles val="exact"/>
        </dgm:presLayoutVars>
      </dgm:prSet>
      <dgm:spPr/>
    </dgm:pt>
    <dgm:pt modelId="{8D86C520-CF6A-46A7-A163-F71713C4B2A0}" type="pres">
      <dgm:prSet presAssocID="{2F7322B6-4C97-4936-876B-35354E31D38B}" presName="parentText" presStyleLbl="node1" presStyleIdx="0" presStyleCnt="4">
        <dgm:presLayoutVars>
          <dgm:chMax val="0"/>
          <dgm:bulletEnabled val="1"/>
        </dgm:presLayoutVars>
      </dgm:prSet>
      <dgm:spPr/>
    </dgm:pt>
    <dgm:pt modelId="{0B436FAC-E68E-47E5-AFF2-50F1CDDA028C}" type="pres">
      <dgm:prSet presAssocID="{15C9B486-233C-49A2-9759-8698361A1D3C}" presName="spacer" presStyleCnt="0"/>
      <dgm:spPr/>
    </dgm:pt>
    <dgm:pt modelId="{46724C1E-D8D7-4E3B-A873-471544368723}" type="pres">
      <dgm:prSet presAssocID="{07CD8689-A95F-405C-AB9E-CB43D3A924B7}" presName="parentText" presStyleLbl="node1" presStyleIdx="1" presStyleCnt="4">
        <dgm:presLayoutVars>
          <dgm:chMax val="0"/>
          <dgm:bulletEnabled val="1"/>
        </dgm:presLayoutVars>
      </dgm:prSet>
      <dgm:spPr/>
    </dgm:pt>
    <dgm:pt modelId="{156033B7-1D94-4ACD-ADF9-66DC48021C4F}" type="pres">
      <dgm:prSet presAssocID="{5BDB2199-E08F-4B5A-B751-FB3DC10F3FC1}" presName="spacer" presStyleCnt="0"/>
      <dgm:spPr/>
    </dgm:pt>
    <dgm:pt modelId="{37CD8104-0AA9-49F4-BBE8-DE4D0618986D}" type="pres">
      <dgm:prSet presAssocID="{9C164B6A-DD74-4AAF-A7D8-75440BFFA9E3}" presName="parentText" presStyleLbl="node1" presStyleIdx="2" presStyleCnt="4">
        <dgm:presLayoutVars>
          <dgm:chMax val="0"/>
          <dgm:bulletEnabled val="1"/>
        </dgm:presLayoutVars>
      </dgm:prSet>
      <dgm:spPr/>
    </dgm:pt>
    <dgm:pt modelId="{E750C04B-0C2A-4DFE-8ADC-DD2E245B88CC}" type="pres">
      <dgm:prSet presAssocID="{9D16B6F4-C453-4F18-B5BD-6B65A014D5B9}" presName="spacer" presStyleCnt="0"/>
      <dgm:spPr/>
    </dgm:pt>
    <dgm:pt modelId="{A47E3D22-6652-4BA7-B198-CE3D15182E8B}" type="pres">
      <dgm:prSet presAssocID="{5BD97BC2-7F29-4044-8D25-49C17D2B4417}" presName="parentText" presStyleLbl="node1" presStyleIdx="3" presStyleCnt="4">
        <dgm:presLayoutVars>
          <dgm:chMax val="0"/>
          <dgm:bulletEnabled val="1"/>
        </dgm:presLayoutVars>
      </dgm:prSet>
      <dgm:spPr/>
    </dgm:pt>
  </dgm:ptLst>
  <dgm:cxnLst>
    <dgm:cxn modelId="{4535260A-6570-4B7D-B8FA-88CCE0D71177}" type="presOf" srcId="{07CD8689-A95F-405C-AB9E-CB43D3A924B7}" destId="{46724C1E-D8D7-4E3B-A873-471544368723}" srcOrd="0" destOrd="0" presId="urn:microsoft.com/office/officeart/2005/8/layout/vList2"/>
    <dgm:cxn modelId="{74870F11-7364-49C7-9525-4D878CBB1D99}" srcId="{D5E85124-B452-4BA1-AA14-D7B0C7503B46}" destId="{07CD8689-A95F-405C-AB9E-CB43D3A924B7}" srcOrd="1" destOrd="0" parTransId="{62B7448A-49EF-4D45-8AD1-9B4B35F91952}" sibTransId="{5BDB2199-E08F-4B5A-B751-FB3DC10F3FC1}"/>
    <dgm:cxn modelId="{07DAC128-E620-420E-AF66-0BC46342337F}" type="presOf" srcId="{9C164B6A-DD74-4AAF-A7D8-75440BFFA9E3}" destId="{37CD8104-0AA9-49F4-BBE8-DE4D0618986D}" srcOrd="0" destOrd="0" presId="urn:microsoft.com/office/officeart/2005/8/layout/vList2"/>
    <dgm:cxn modelId="{30D54E37-3C60-42F1-9D1A-5B5F9777FDC1}" srcId="{D5E85124-B452-4BA1-AA14-D7B0C7503B46}" destId="{2F7322B6-4C97-4936-876B-35354E31D38B}" srcOrd="0" destOrd="0" parTransId="{DA261260-C8F7-48CA-BFA1-0A81FF28A316}" sibTransId="{15C9B486-233C-49A2-9759-8698361A1D3C}"/>
    <dgm:cxn modelId="{29CD2748-5E94-4C08-8601-8336D53BC67F}" type="presOf" srcId="{2F7322B6-4C97-4936-876B-35354E31D38B}" destId="{8D86C520-CF6A-46A7-A163-F71713C4B2A0}" srcOrd="0" destOrd="0" presId="urn:microsoft.com/office/officeart/2005/8/layout/vList2"/>
    <dgm:cxn modelId="{9F9C9985-3AF5-4610-A889-50CE9D64B2F2}" srcId="{D5E85124-B452-4BA1-AA14-D7B0C7503B46}" destId="{5BD97BC2-7F29-4044-8D25-49C17D2B4417}" srcOrd="3" destOrd="0" parTransId="{92ED0B9C-F17B-4080-BE3F-1F1D78CE1726}" sibTransId="{BFD2417A-9BAD-4D23-AEBD-0EA69762790B}"/>
    <dgm:cxn modelId="{F847F3A3-D4EB-4A59-BEB9-6BC26ABC32D2}" type="presOf" srcId="{5BD97BC2-7F29-4044-8D25-49C17D2B4417}" destId="{A47E3D22-6652-4BA7-B198-CE3D15182E8B}" srcOrd="0" destOrd="0" presId="urn:microsoft.com/office/officeart/2005/8/layout/vList2"/>
    <dgm:cxn modelId="{309156B1-21FD-4E7F-9225-D009CCD2F3A5}" srcId="{D5E85124-B452-4BA1-AA14-D7B0C7503B46}" destId="{9C164B6A-DD74-4AAF-A7D8-75440BFFA9E3}" srcOrd="2" destOrd="0" parTransId="{61C4A6B2-AEFF-43B9-8C88-44AAF8350E8B}" sibTransId="{9D16B6F4-C453-4F18-B5BD-6B65A014D5B9}"/>
    <dgm:cxn modelId="{1DF8D8EB-F6BA-4C11-B001-535DF89CFF91}" type="presOf" srcId="{D5E85124-B452-4BA1-AA14-D7B0C7503B46}" destId="{31969677-32BC-4D01-9917-27FFFE7DD56D}" srcOrd="0" destOrd="0" presId="urn:microsoft.com/office/officeart/2005/8/layout/vList2"/>
    <dgm:cxn modelId="{F461E88D-8D91-4B34-A132-366D199184CF}" type="presParOf" srcId="{31969677-32BC-4D01-9917-27FFFE7DD56D}" destId="{8D86C520-CF6A-46A7-A163-F71713C4B2A0}" srcOrd="0" destOrd="0" presId="urn:microsoft.com/office/officeart/2005/8/layout/vList2"/>
    <dgm:cxn modelId="{9B390736-E936-4CC7-B26D-5FE8B6EFE2A5}" type="presParOf" srcId="{31969677-32BC-4D01-9917-27FFFE7DD56D}" destId="{0B436FAC-E68E-47E5-AFF2-50F1CDDA028C}" srcOrd="1" destOrd="0" presId="urn:microsoft.com/office/officeart/2005/8/layout/vList2"/>
    <dgm:cxn modelId="{8FB0319D-F248-4AB7-AC95-1839490F0A0B}" type="presParOf" srcId="{31969677-32BC-4D01-9917-27FFFE7DD56D}" destId="{46724C1E-D8D7-4E3B-A873-471544368723}" srcOrd="2" destOrd="0" presId="urn:microsoft.com/office/officeart/2005/8/layout/vList2"/>
    <dgm:cxn modelId="{D184CB02-745A-42F5-9992-74D65E4C698E}" type="presParOf" srcId="{31969677-32BC-4D01-9917-27FFFE7DD56D}" destId="{156033B7-1D94-4ACD-ADF9-66DC48021C4F}" srcOrd="3" destOrd="0" presId="urn:microsoft.com/office/officeart/2005/8/layout/vList2"/>
    <dgm:cxn modelId="{C3C5D29E-29AE-481B-A1AC-395FB02E57ED}" type="presParOf" srcId="{31969677-32BC-4D01-9917-27FFFE7DD56D}" destId="{37CD8104-0AA9-49F4-BBE8-DE4D0618986D}" srcOrd="4" destOrd="0" presId="urn:microsoft.com/office/officeart/2005/8/layout/vList2"/>
    <dgm:cxn modelId="{C93F6CEB-FF9B-4488-B814-A278331E493A}" type="presParOf" srcId="{31969677-32BC-4D01-9917-27FFFE7DD56D}" destId="{E750C04B-0C2A-4DFE-8ADC-DD2E245B88CC}" srcOrd="5" destOrd="0" presId="urn:microsoft.com/office/officeart/2005/8/layout/vList2"/>
    <dgm:cxn modelId="{F11B4DAE-2073-4729-AF1C-C75B99C9D6F2}" type="presParOf" srcId="{31969677-32BC-4D01-9917-27FFFE7DD56D}" destId="{A47E3D22-6652-4BA7-B198-CE3D15182E8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FDAF76-B295-40C4-9315-B1C9272D4E7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32EDC16-084A-430C-815B-F3CA00CE7D5D}">
      <dgm:prSet/>
      <dgm:spPr/>
      <dgm:t>
        <a:bodyPr/>
        <a:lstStyle/>
        <a:p>
          <a:pPr>
            <a:lnSpc>
              <a:spcPct val="100000"/>
            </a:lnSpc>
          </a:pPr>
          <a:r>
            <a:rPr lang="en-US" b="0" i="0"/>
            <a:t>Only the player batting may be handling a bat</a:t>
          </a:r>
          <a:endParaRPr lang="en-US"/>
        </a:p>
      </dgm:t>
    </dgm:pt>
    <dgm:pt modelId="{CC776F44-27C2-49FB-82BF-FB23EB0C950E}" type="parTrans" cxnId="{DF98FE4A-1C5B-4B05-AEA4-12B8B80DC176}">
      <dgm:prSet/>
      <dgm:spPr/>
      <dgm:t>
        <a:bodyPr/>
        <a:lstStyle/>
        <a:p>
          <a:endParaRPr lang="en-US"/>
        </a:p>
      </dgm:t>
    </dgm:pt>
    <dgm:pt modelId="{602CA0A0-9712-4225-A42C-E67D1D3474BD}" type="sibTrans" cxnId="{DF98FE4A-1C5B-4B05-AEA4-12B8B80DC176}">
      <dgm:prSet/>
      <dgm:spPr/>
      <dgm:t>
        <a:bodyPr/>
        <a:lstStyle/>
        <a:p>
          <a:endParaRPr lang="en-US"/>
        </a:p>
      </dgm:t>
    </dgm:pt>
    <dgm:pt modelId="{FE978479-715B-4A3F-A7A5-C8CA6453BD70}">
      <dgm:prSet/>
      <dgm:spPr/>
      <dgm:t>
        <a:bodyPr/>
        <a:lstStyle/>
        <a:p>
          <a:pPr>
            <a:lnSpc>
              <a:spcPct val="100000"/>
            </a:lnSpc>
          </a:pPr>
          <a:r>
            <a:rPr lang="en-US" b="0" i="0"/>
            <a:t>NO on deck warm ups anywhere (field, bullpen, dugouts, etc..)</a:t>
          </a:r>
          <a:endParaRPr lang="en-US"/>
        </a:p>
      </dgm:t>
    </dgm:pt>
    <dgm:pt modelId="{66CE63A2-A83E-46CA-9873-98B26AE9CA8A}" type="parTrans" cxnId="{AFADCD06-EDEA-4F11-8E26-C04DFB921FA8}">
      <dgm:prSet/>
      <dgm:spPr/>
      <dgm:t>
        <a:bodyPr/>
        <a:lstStyle/>
        <a:p>
          <a:endParaRPr lang="en-US"/>
        </a:p>
      </dgm:t>
    </dgm:pt>
    <dgm:pt modelId="{F28DA117-0268-48CA-818D-5814418C8E3F}" type="sibTrans" cxnId="{AFADCD06-EDEA-4F11-8E26-C04DFB921FA8}">
      <dgm:prSet/>
      <dgm:spPr/>
      <dgm:t>
        <a:bodyPr/>
        <a:lstStyle/>
        <a:p>
          <a:endParaRPr lang="en-US"/>
        </a:p>
      </dgm:t>
    </dgm:pt>
    <dgm:pt modelId="{152F7B73-9536-4212-B88F-9A4ACB719ED5}">
      <dgm:prSet/>
      <dgm:spPr/>
      <dgm:t>
        <a:bodyPr/>
        <a:lstStyle/>
        <a:p>
          <a:pPr>
            <a:lnSpc>
              <a:spcPct val="100000"/>
            </a:lnSpc>
          </a:pPr>
          <a:r>
            <a:rPr lang="en-US" b="0" i="0"/>
            <a:t>No climbing fences or standing on the dugout benches</a:t>
          </a:r>
          <a:endParaRPr lang="en-US"/>
        </a:p>
      </dgm:t>
    </dgm:pt>
    <dgm:pt modelId="{25984458-3FB2-4D1E-A951-210BF56482D6}" type="parTrans" cxnId="{C1D3C819-D578-4726-A87C-753387546F69}">
      <dgm:prSet/>
      <dgm:spPr/>
      <dgm:t>
        <a:bodyPr/>
        <a:lstStyle/>
        <a:p>
          <a:endParaRPr lang="en-US"/>
        </a:p>
      </dgm:t>
    </dgm:pt>
    <dgm:pt modelId="{106C4AEA-F257-4BAE-AC15-B82532ACFB7A}" type="sibTrans" cxnId="{C1D3C819-D578-4726-A87C-753387546F69}">
      <dgm:prSet/>
      <dgm:spPr/>
      <dgm:t>
        <a:bodyPr/>
        <a:lstStyle/>
        <a:p>
          <a:endParaRPr lang="en-US"/>
        </a:p>
      </dgm:t>
    </dgm:pt>
    <dgm:pt modelId="{08E9608B-24B3-47AD-9112-D3795FE015E9}">
      <dgm:prSet/>
      <dgm:spPr/>
      <dgm:t>
        <a:bodyPr/>
        <a:lstStyle/>
        <a:p>
          <a:pPr>
            <a:lnSpc>
              <a:spcPct val="100000"/>
            </a:lnSpc>
          </a:pPr>
          <a:r>
            <a:rPr lang="en-US" b="0" i="0"/>
            <a:t>Coaches may not warm up their pitchers</a:t>
          </a:r>
          <a:endParaRPr lang="en-US"/>
        </a:p>
      </dgm:t>
    </dgm:pt>
    <dgm:pt modelId="{BA6073D1-612E-4683-BE36-73AF89B61235}" type="parTrans" cxnId="{6F58FBEF-2D40-4990-BF5D-D26D7178B8BE}">
      <dgm:prSet/>
      <dgm:spPr/>
      <dgm:t>
        <a:bodyPr/>
        <a:lstStyle/>
        <a:p>
          <a:endParaRPr lang="en-US"/>
        </a:p>
      </dgm:t>
    </dgm:pt>
    <dgm:pt modelId="{30CC0F11-4B58-4124-8B91-09D4D573B8FF}" type="sibTrans" cxnId="{6F58FBEF-2D40-4990-BF5D-D26D7178B8BE}">
      <dgm:prSet/>
      <dgm:spPr/>
      <dgm:t>
        <a:bodyPr/>
        <a:lstStyle/>
        <a:p>
          <a:endParaRPr lang="en-US"/>
        </a:p>
      </dgm:t>
    </dgm:pt>
    <dgm:pt modelId="{D46CAA33-EF74-4322-9A44-F4B1FD51391B}">
      <dgm:prSet/>
      <dgm:spPr/>
      <dgm:t>
        <a:bodyPr/>
        <a:lstStyle/>
        <a:p>
          <a:pPr>
            <a:lnSpc>
              <a:spcPct val="100000"/>
            </a:lnSpc>
          </a:pPr>
          <a:r>
            <a:rPr lang="en-US" b="0" i="0"/>
            <a:t>No head first sliding</a:t>
          </a:r>
          <a:endParaRPr lang="en-US"/>
        </a:p>
      </dgm:t>
    </dgm:pt>
    <dgm:pt modelId="{F8FF0580-9F9F-4A99-A6D0-A30B78EBA828}" type="parTrans" cxnId="{92D1899B-AF54-4CF8-BCE1-79C487BA1536}">
      <dgm:prSet/>
      <dgm:spPr/>
      <dgm:t>
        <a:bodyPr/>
        <a:lstStyle/>
        <a:p>
          <a:endParaRPr lang="en-US"/>
        </a:p>
      </dgm:t>
    </dgm:pt>
    <dgm:pt modelId="{41FE3601-2EC8-40F0-A32E-25FFCEED9314}" type="sibTrans" cxnId="{92D1899B-AF54-4CF8-BCE1-79C487BA1536}">
      <dgm:prSet/>
      <dgm:spPr/>
      <dgm:t>
        <a:bodyPr/>
        <a:lstStyle/>
        <a:p>
          <a:endParaRPr lang="en-US"/>
        </a:p>
      </dgm:t>
    </dgm:pt>
    <dgm:pt modelId="{E6E5AC5D-6052-4A2E-BFEE-A2724D8FA003}">
      <dgm:prSet/>
      <dgm:spPr/>
      <dgm:t>
        <a:bodyPr/>
        <a:lstStyle/>
        <a:p>
          <a:pPr>
            <a:lnSpc>
              <a:spcPct val="100000"/>
            </a:lnSpc>
          </a:pPr>
          <a:r>
            <a:rPr lang="en-US" b="0" i="0"/>
            <a:t>No running into the catcher</a:t>
          </a:r>
          <a:endParaRPr lang="en-US"/>
        </a:p>
      </dgm:t>
    </dgm:pt>
    <dgm:pt modelId="{7BB4B444-D0F2-444D-A06C-77B75A1C731C}" type="parTrans" cxnId="{C4C529F7-23ED-498C-B9B9-EF09C080631F}">
      <dgm:prSet/>
      <dgm:spPr/>
      <dgm:t>
        <a:bodyPr/>
        <a:lstStyle/>
        <a:p>
          <a:endParaRPr lang="en-US"/>
        </a:p>
      </dgm:t>
    </dgm:pt>
    <dgm:pt modelId="{EB0F4445-B46E-48C2-BA04-9BE88F3396EE}" type="sibTrans" cxnId="{C4C529F7-23ED-498C-B9B9-EF09C080631F}">
      <dgm:prSet/>
      <dgm:spPr/>
      <dgm:t>
        <a:bodyPr/>
        <a:lstStyle/>
        <a:p>
          <a:endParaRPr lang="en-US"/>
        </a:p>
      </dgm:t>
    </dgm:pt>
    <dgm:pt modelId="{6D28DE0F-15C5-4CBD-8C5C-858427C7DC01}">
      <dgm:prSet/>
      <dgm:spPr/>
      <dgm:t>
        <a:bodyPr/>
        <a:lstStyle/>
        <a:p>
          <a:pPr>
            <a:lnSpc>
              <a:spcPct val="100000"/>
            </a:lnSpc>
          </a:pPr>
          <a:r>
            <a:rPr lang="en-US" b="0" i="0"/>
            <a:t>Adhere to pitch count/days rest guidelines</a:t>
          </a:r>
          <a:endParaRPr lang="en-US"/>
        </a:p>
      </dgm:t>
    </dgm:pt>
    <dgm:pt modelId="{0AB15667-7BFD-49DE-A2E3-0BD0827C6246}" type="parTrans" cxnId="{54FE03B0-EFE3-45F2-B4A7-86C2DFCF3D0D}">
      <dgm:prSet/>
      <dgm:spPr/>
      <dgm:t>
        <a:bodyPr/>
        <a:lstStyle/>
        <a:p>
          <a:endParaRPr lang="en-US"/>
        </a:p>
      </dgm:t>
    </dgm:pt>
    <dgm:pt modelId="{881DACC4-21DF-468D-87B0-5C4F7FB482EE}" type="sibTrans" cxnId="{54FE03B0-EFE3-45F2-B4A7-86C2DFCF3D0D}">
      <dgm:prSet/>
      <dgm:spPr/>
      <dgm:t>
        <a:bodyPr/>
        <a:lstStyle/>
        <a:p>
          <a:endParaRPr lang="en-US"/>
        </a:p>
      </dgm:t>
    </dgm:pt>
    <dgm:pt modelId="{15720D8D-8E3F-4B33-B7D0-6ECEEF47702C}" type="pres">
      <dgm:prSet presAssocID="{6AFDAF76-B295-40C4-9315-B1C9272D4E7A}" presName="root" presStyleCnt="0">
        <dgm:presLayoutVars>
          <dgm:dir/>
          <dgm:resizeHandles val="exact"/>
        </dgm:presLayoutVars>
      </dgm:prSet>
      <dgm:spPr/>
    </dgm:pt>
    <dgm:pt modelId="{1349511C-895F-4360-94B0-1BFB916C331B}" type="pres">
      <dgm:prSet presAssocID="{732EDC16-084A-430C-815B-F3CA00CE7D5D}" presName="compNode" presStyleCnt="0"/>
      <dgm:spPr/>
    </dgm:pt>
    <dgm:pt modelId="{46C25AB0-E435-4B6C-B453-EAA7704A52D8}" type="pres">
      <dgm:prSet presAssocID="{732EDC16-084A-430C-815B-F3CA00CE7D5D}" presName="bgRect" presStyleLbl="bgShp" presStyleIdx="0" presStyleCnt="7"/>
      <dgm:spPr/>
    </dgm:pt>
    <dgm:pt modelId="{6D216441-B0AA-4384-B264-AF4971E99B06}" type="pres">
      <dgm:prSet presAssocID="{732EDC16-084A-430C-815B-F3CA00CE7D5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seball"/>
        </a:ext>
      </dgm:extLst>
    </dgm:pt>
    <dgm:pt modelId="{BCF9DF49-882B-4B72-96F2-570F49766269}" type="pres">
      <dgm:prSet presAssocID="{732EDC16-084A-430C-815B-F3CA00CE7D5D}" presName="spaceRect" presStyleCnt="0"/>
      <dgm:spPr/>
    </dgm:pt>
    <dgm:pt modelId="{DC1219B1-C64D-4F4C-97E9-F02DF1E71271}" type="pres">
      <dgm:prSet presAssocID="{732EDC16-084A-430C-815B-F3CA00CE7D5D}" presName="parTx" presStyleLbl="revTx" presStyleIdx="0" presStyleCnt="7">
        <dgm:presLayoutVars>
          <dgm:chMax val="0"/>
          <dgm:chPref val="0"/>
        </dgm:presLayoutVars>
      </dgm:prSet>
      <dgm:spPr/>
    </dgm:pt>
    <dgm:pt modelId="{80F2796A-3C9B-4871-800A-544F9258C4C4}" type="pres">
      <dgm:prSet presAssocID="{602CA0A0-9712-4225-A42C-E67D1D3474BD}" presName="sibTrans" presStyleCnt="0"/>
      <dgm:spPr/>
    </dgm:pt>
    <dgm:pt modelId="{287D6537-F04F-43F3-9EC9-B91CFED2B36B}" type="pres">
      <dgm:prSet presAssocID="{FE978479-715B-4A3F-A7A5-C8CA6453BD70}" presName="compNode" presStyleCnt="0"/>
      <dgm:spPr/>
    </dgm:pt>
    <dgm:pt modelId="{5FE8DF3B-676E-46B2-AF76-2CA05A5E0133}" type="pres">
      <dgm:prSet presAssocID="{FE978479-715B-4A3F-A7A5-C8CA6453BD70}" presName="bgRect" presStyleLbl="bgShp" presStyleIdx="1" presStyleCnt="7"/>
      <dgm:spPr/>
    </dgm:pt>
    <dgm:pt modelId="{571E3F0F-9DDB-434B-8935-80BF4D0A025D}" type="pres">
      <dgm:prSet presAssocID="{FE978479-715B-4A3F-A7A5-C8CA6453BD7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opping bag"/>
        </a:ext>
      </dgm:extLst>
    </dgm:pt>
    <dgm:pt modelId="{98BCEF42-DDAA-4926-A7C9-69DA686A68B9}" type="pres">
      <dgm:prSet presAssocID="{FE978479-715B-4A3F-A7A5-C8CA6453BD70}" presName="spaceRect" presStyleCnt="0"/>
      <dgm:spPr/>
    </dgm:pt>
    <dgm:pt modelId="{5B2EC11B-C3EA-4787-A1A6-733EFBCB9456}" type="pres">
      <dgm:prSet presAssocID="{FE978479-715B-4A3F-A7A5-C8CA6453BD70}" presName="parTx" presStyleLbl="revTx" presStyleIdx="1" presStyleCnt="7">
        <dgm:presLayoutVars>
          <dgm:chMax val="0"/>
          <dgm:chPref val="0"/>
        </dgm:presLayoutVars>
      </dgm:prSet>
      <dgm:spPr/>
    </dgm:pt>
    <dgm:pt modelId="{E538E37C-36BA-442C-AD8D-ACB7190A71A2}" type="pres">
      <dgm:prSet presAssocID="{F28DA117-0268-48CA-818D-5814418C8E3F}" presName="sibTrans" presStyleCnt="0"/>
      <dgm:spPr/>
    </dgm:pt>
    <dgm:pt modelId="{0B0B39F4-A533-41DA-AF3A-6F23C84AA75E}" type="pres">
      <dgm:prSet presAssocID="{152F7B73-9536-4212-B88F-9A4ACB719ED5}" presName="compNode" presStyleCnt="0"/>
      <dgm:spPr/>
    </dgm:pt>
    <dgm:pt modelId="{5A920CBB-3C74-4F7D-A8E0-A2539FABD4A5}" type="pres">
      <dgm:prSet presAssocID="{152F7B73-9536-4212-B88F-9A4ACB719ED5}" presName="bgRect" presStyleLbl="bgShp" presStyleIdx="2" presStyleCnt="7"/>
      <dgm:spPr/>
    </dgm:pt>
    <dgm:pt modelId="{66BA0C75-89BA-4180-AFB2-A867D03A3DC9}" type="pres">
      <dgm:prSet presAssocID="{152F7B73-9536-4212-B88F-9A4ACB719ED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lk"/>
        </a:ext>
      </dgm:extLst>
    </dgm:pt>
    <dgm:pt modelId="{0D863D50-81D6-4D1A-9CBB-577159E31D7A}" type="pres">
      <dgm:prSet presAssocID="{152F7B73-9536-4212-B88F-9A4ACB719ED5}" presName="spaceRect" presStyleCnt="0"/>
      <dgm:spPr/>
    </dgm:pt>
    <dgm:pt modelId="{B87EC008-8B96-44A8-B06F-89B291412135}" type="pres">
      <dgm:prSet presAssocID="{152F7B73-9536-4212-B88F-9A4ACB719ED5}" presName="parTx" presStyleLbl="revTx" presStyleIdx="2" presStyleCnt="7">
        <dgm:presLayoutVars>
          <dgm:chMax val="0"/>
          <dgm:chPref val="0"/>
        </dgm:presLayoutVars>
      </dgm:prSet>
      <dgm:spPr/>
    </dgm:pt>
    <dgm:pt modelId="{1F3CDC7F-3129-4896-AC41-1581E95868BD}" type="pres">
      <dgm:prSet presAssocID="{106C4AEA-F257-4BAE-AC15-B82532ACFB7A}" presName="sibTrans" presStyleCnt="0"/>
      <dgm:spPr/>
    </dgm:pt>
    <dgm:pt modelId="{425D2D2A-6BB5-4D6C-B41B-9CFD1129451C}" type="pres">
      <dgm:prSet presAssocID="{08E9608B-24B3-47AD-9112-D3795FE015E9}" presName="compNode" presStyleCnt="0"/>
      <dgm:spPr/>
    </dgm:pt>
    <dgm:pt modelId="{81B01E29-3894-4828-9094-F60231E980F8}" type="pres">
      <dgm:prSet presAssocID="{08E9608B-24B3-47AD-9112-D3795FE015E9}" presName="bgRect" presStyleLbl="bgShp" presStyleIdx="3" presStyleCnt="7"/>
      <dgm:spPr/>
    </dgm:pt>
    <dgm:pt modelId="{24AB604A-2A18-4B26-AC0F-F2BF79C814C1}" type="pres">
      <dgm:prSet presAssocID="{08E9608B-24B3-47AD-9112-D3795FE015E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ccer"/>
        </a:ext>
      </dgm:extLst>
    </dgm:pt>
    <dgm:pt modelId="{E20B9382-EFD3-408D-B330-F2131300013A}" type="pres">
      <dgm:prSet presAssocID="{08E9608B-24B3-47AD-9112-D3795FE015E9}" presName="spaceRect" presStyleCnt="0"/>
      <dgm:spPr/>
    </dgm:pt>
    <dgm:pt modelId="{E58A4F67-CD94-4885-B54B-E8894396A594}" type="pres">
      <dgm:prSet presAssocID="{08E9608B-24B3-47AD-9112-D3795FE015E9}" presName="parTx" presStyleLbl="revTx" presStyleIdx="3" presStyleCnt="7">
        <dgm:presLayoutVars>
          <dgm:chMax val="0"/>
          <dgm:chPref val="0"/>
        </dgm:presLayoutVars>
      </dgm:prSet>
      <dgm:spPr/>
    </dgm:pt>
    <dgm:pt modelId="{C64F613F-C26A-439C-9BDA-C252EBCE6989}" type="pres">
      <dgm:prSet presAssocID="{30CC0F11-4B58-4124-8B91-09D4D573B8FF}" presName="sibTrans" presStyleCnt="0"/>
      <dgm:spPr/>
    </dgm:pt>
    <dgm:pt modelId="{236A9702-5864-47F5-BA8D-FDB40BCA7BCA}" type="pres">
      <dgm:prSet presAssocID="{D46CAA33-EF74-4322-9A44-F4B1FD51391B}" presName="compNode" presStyleCnt="0"/>
      <dgm:spPr/>
    </dgm:pt>
    <dgm:pt modelId="{A22F7111-AFCF-4840-B21F-EDFC5736A9A1}" type="pres">
      <dgm:prSet presAssocID="{D46CAA33-EF74-4322-9A44-F4B1FD51391B}" presName="bgRect" presStyleLbl="bgShp" presStyleIdx="4" presStyleCnt="7"/>
      <dgm:spPr/>
    </dgm:pt>
    <dgm:pt modelId="{BA20222E-0240-4D12-910C-7F233EE19BB5}" type="pres">
      <dgm:prSet presAssocID="{D46CAA33-EF74-4322-9A44-F4B1FD51391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n"/>
        </a:ext>
      </dgm:extLst>
    </dgm:pt>
    <dgm:pt modelId="{D599A613-DA56-4050-9792-DEFC8A5CDC83}" type="pres">
      <dgm:prSet presAssocID="{D46CAA33-EF74-4322-9A44-F4B1FD51391B}" presName="spaceRect" presStyleCnt="0"/>
      <dgm:spPr/>
    </dgm:pt>
    <dgm:pt modelId="{40B3C1F7-7363-42EF-826D-73AAA50CF670}" type="pres">
      <dgm:prSet presAssocID="{D46CAA33-EF74-4322-9A44-F4B1FD51391B}" presName="parTx" presStyleLbl="revTx" presStyleIdx="4" presStyleCnt="7">
        <dgm:presLayoutVars>
          <dgm:chMax val="0"/>
          <dgm:chPref val="0"/>
        </dgm:presLayoutVars>
      </dgm:prSet>
      <dgm:spPr/>
    </dgm:pt>
    <dgm:pt modelId="{0515BBB2-DB7C-47D3-B98A-C7FD6DA871E2}" type="pres">
      <dgm:prSet presAssocID="{41FE3601-2EC8-40F0-A32E-25FFCEED9314}" presName="sibTrans" presStyleCnt="0"/>
      <dgm:spPr/>
    </dgm:pt>
    <dgm:pt modelId="{16CEFF6D-94E1-49BB-96D7-F336759EF5D0}" type="pres">
      <dgm:prSet presAssocID="{E6E5AC5D-6052-4A2E-BFEE-A2724D8FA003}" presName="compNode" presStyleCnt="0"/>
      <dgm:spPr/>
    </dgm:pt>
    <dgm:pt modelId="{A244170F-8B00-4F91-A985-5DDB5F706C7A}" type="pres">
      <dgm:prSet presAssocID="{E6E5AC5D-6052-4A2E-BFEE-A2724D8FA003}" presName="bgRect" presStyleLbl="bgShp" presStyleIdx="5" presStyleCnt="7"/>
      <dgm:spPr/>
    </dgm:pt>
    <dgm:pt modelId="{B6AC53D5-3FA1-4ECA-A4B0-623C0146107B}" type="pres">
      <dgm:prSet presAssocID="{E6E5AC5D-6052-4A2E-BFEE-A2724D8FA00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rawl"/>
        </a:ext>
      </dgm:extLst>
    </dgm:pt>
    <dgm:pt modelId="{DD1DEE39-B5F2-4ABA-B68E-5E2A8DCA341B}" type="pres">
      <dgm:prSet presAssocID="{E6E5AC5D-6052-4A2E-BFEE-A2724D8FA003}" presName="spaceRect" presStyleCnt="0"/>
      <dgm:spPr/>
    </dgm:pt>
    <dgm:pt modelId="{7CB73910-6F1C-4473-886A-EC88E6481F1B}" type="pres">
      <dgm:prSet presAssocID="{E6E5AC5D-6052-4A2E-BFEE-A2724D8FA003}" presName="parTx" presStyleLbl="revTx" presStyleIdx="5" presStyleCnt="7">
        <dgm:presLayoutVars>
          <dgm:chMax val="0"/>
          <dgm:chPref val="0"/>
        </dgm:presLayoutVars>
      </dgm:prSet>
      <dgm:spPr/>
    </dgm:pt>
    <dgm:pt modelId="{BF68B1BF-46D0-432E-AC92-7837E6070210}" type="pres">
      <dgm:prSet presAssocID="{EB0F4445-B46E-48C2-BA04-9BE88F3396EE}" presName="sibTrans" presStyleCnt="0"/>
      <dgm:spPr/>
    </dgm:pt>
    <dgm:pt modelId="{5AF216A9-65CF-4A10-954D-77ECC26B886A}" type="pres">
      <dgm:prSet presAssocID="{6D28DE0F-15C5-4CBD-8C5C-858427C7DC01}" presName="compNode" presStyleCnt="0"/>
      <dgm:spPr/>
    </dgm:pt>
    <dgm:pt modelId="{2DAC01D6-F900-419F-B80D-2ABA64C5F7DF}" type="pres">
      <dgm:prSet presAssocID="{6D28DE0F-15C5-4CBD-8C5C-858427C7DC01}" presName="bgRect" presStyleLbl="bgShp" presStyleIdx="6" presStyleCnt="7"/>
      <dgm:spPr/>
    </dgm:pt>
    <dgm:pt modelId="{40212031-4B6F-4BD2-8F04-7C810C7101D9}" type="pres">
      <dgm:prSet presAssocID="{6D28DE0F-15C5-4CBD-8C5C-858427C7DC0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vron Arrows"/>
        </a:ext>
      </dgm:extLst>
    </dgm:pt>
    <dgm:pt modelId="{6FFB5BAA-B050-4923-8AB9-280CE6B0E410}" type="pres">
      <dgm:prSet presAssocID="{6D28DE0F-15C5-4CBD-8C5C-858427C7DC01}" presName="spaceRect" presStyleCnt="0"/>
      <dgm:spPr/>
    </dgm:pt>
    <dgm:pt modelId="{5EF68D93-A977-4777-8D21-495872E8FED8}" type="pres">
      <dgm:prSet presAssocID="{6D28DE0F-15C5-4CBD-8C5C-858427C7DC01}" presName="parTx" presStyleLbl="revTx" presStyleIdx="6" presStyleCnt="7">
        <dgm:presLayoutVars>
          <dgm:chMax val="0"/>
          <dgm:chPref val="0"/>
        </dgm:presLayoutVars>
      </dgm:prSet>
      <dgm:spPr/>
    </dgm:pt>
  </dgm:ptLst>
  <dgm:cxnLst>
    <dgm:cxn modelId="{AFADCD06-EDEA-4F11-8E26-C04DFB921FA8}" srcId="{6AFDAF76-B295-40C4-9315-B1C9272D4E7A}" destId="{FE978479-715B-4A3F-A7A5-C8CA6453BD70}" srcOrd="1" destOrd="0" parTransId="{66CE63A2-A83E-46CA-9873-98B26AE9CA8A}" sibTransId="{F28DA117-0268-48CA-818D-5814418C8E3F}"/>
    <dgm:cxn modelId="{0C9F660E-C3B7-4FAF-9FCD-5D4789BF1673}" type="presOf" srcId="{FE978479-715B-4A3F-A7A5-C8CA6453BD70}" destId="{5B2EC11B-C3EA-4787-A1A6-733EFBCB9456}" srcOrd="0" destOrd="0" presId="urn:microsoft.com/office/officeart/2018/2/layout/IconVerticalSolidList"/>
    <dgm:cxn modelId="{C1D3C819-D578-4726-A87C-753387546F69}" srcId="{6AFDAF76-B295-40C4-9315-B1C9272D4E7A}" destId="{152F7B73-9536-4212-B88F-9A4ACB719ED5}" srcOrd="2" destOrd="0" parTransId="{25984458-3FB2-4D1E-A951-210BF56482D6}" sibTransId="{106C4AEA-F257-4BAE-AC15-B82532ACFB7A}"/>
    <dgm:cxn modelId="{BE861261-80F5-4ED3-BCB1-4384B2D8807E}" type="presOf" srcId="{152F7B73-9536-4212-B88F-9A4ACB719ED5}" destId="{B87EC008-8B96-44A8-B06F-89B291412135}" srcOrd="0" destOrd="0" presId="urn:microsoft.com/office/officeart/2018/2/layout/IconVerticalSolidList"/>
    <dgm:cxn modelId="{FDA30964-1581-401D-BA7E-DEDE947F2600}" type="presOf" srcId="{D46CAA33-EF74-4322-9A44-F4B1FD51391B}" destId="{40B3C1F7-7363-42EF-826D-73AAA50CF670}" srcOrd="0" destOrd="0" presId="urn:microsoft.com/office/officeart/2018/2/layout/IconVerticalSolidList"/>
    <dgm:cxn modelId="{D4DED768-7754-46DD-A8D5-E1D27B1B7585}" type="presOf" srcId="{6AFDAF76-B295-40C4-9315-B1C9272D4E7A}" destId="{15720D8D-8E3F-4B33-B7D0-6ECEEF47702C}" srcOrd="0" destOrd="0" presId="urn:microsoft.com/office/officeart/2018/2/layout/IconVerticalSolidList"/>
    <dgm:cxn modelId="{DF98FE4A-1C5B-4B05-AEA4-12B8B80DC176}" srcId="{6AFDAF76-B295-40C4-9315-B1C9272D4E7A}" destId="{732EDC16-084A-430C-815B-F3CA00CE7D5D}" srcOrd="0" destOrd="0" parTransId="{CC776F44-27C2-49FB-82BF-FB23EB0C950E}" sibTransId="{602CA0A0-9712-4225-A42C-E67D1D3474BD}"/>
    <dgm:cxn modelId="{3E4F7F4C-8D83-41AA-802C-AF0181C06923}" type="presOf" srcId="{08E9608B-24B3-47AD-9112-D3795FE015E9}" destId="{E58A4F67-CD94-4885-B54B-E8894396A594}" srcOrd="0" destOrd="0" presId="urn:microsoft.com/office/officeart/2018/2/layout/IconVerticalSolidList"/>
    <dgm:cxn modelId="{4AACF38F-5169-494E-A89D-91C4F9DCA98A}" type="presOf" srcId="{6D28DE0F-15C5-4CBD-8C5C-858427C7DC01}" destId="{5EF68D93-A977-4777-8D21-495872E8FED8}" srcOrd="0" destOrd="0" presId="urn:microsoft.com/office/officeart/2018/2/layout/IconVerticalSolidList"/>
    <dgm:cxn modelId="{92D1899B-AF54-4CF8-BCE1-79C487BA1536}" srcId="{6AFDAF76-B295-40C4-9315-B1C9272D4E7A}" destId="{D46CAA33-EF74-4322-9A44-F4B1FD51391B}" srcOrd="4" destOrd="0" parTransId="{F8FF0580-9F9F-4A99-A6D0-A30B78EBA828}" sibTransId="{41FE3601-2EC8-40F0-A32E-25FFCEED9314}"/>
    <dgm:cxn modelId="{A3FE73A1-BCD0-425E-AB8A-61053CF93C74}" type="presOf" srcId="{E6E5AC5D-6052-4A2E-BFEE-A2724D8FA003}" destId="{7CB73910-6F1C-4473-886A-EC88E6481F1B}" srcOrd="0" destOrd="0" presId="urn:microsoft.com/office/officeart/2018/2/layout/IconVerticalSolidList"/>
    <dgm:cxn modelId="{54FE03B0-EFE3-45F2-B4A7-86C2DFCF3D0D}" srcId="{6AFDAF76-B295-40C4-9315-B1C9272D4E7A}" destId="{6D28DE0F-15C5-4CBD-8C5C-858427C7DC01}" srcOrd="6" destOrd="0" parTransId="{0AB15667-7BFD-49DE-A2E3-0BD0827C6246}" sibTransId="{881DACC4-21DF-468D-87B0-5C4F7FB482EE}"/>
    <dgm:cxn modelId="{857702BB-F112-4AA7-A33C-91EE953A7925}" type="presOf" srcId="{732EDC16-084A-430C-815B-F3CA00CE7D5D}" destId="{DC1219B1-C64D-4F4C-97E9-F02DF1E71271}" srcOrd="0" destOrd="0" presId="urn:microsoft.com/office/officeart/2018/2/layout/IconVerticalSolidList"/>
    <dgm:cxn modelId="{6F58FBEF-2D40-4990-BF5D-D26D7178B8BE}" srcId="{6AFDAF76-B295-40C4-9315-B1C9272D4E7A}" destId="{08E9608B-24B3-47AD-9112-D3795FE015E9}" srcOrd="3" destOrd="0" parTransId="{BA6073D1-612E-4683-BE36-73AF89B61235}" sibTransId="{30CC0F11-4B58-4124-8B91-09D4D573B8FF}"/>
    <dgm:cxn modelId="{C4C529F7-23ED-498C-B9B9-EF09C080631F}" srcId="{6AFDAF76-B295-40C4-9315-B1C9272D4E7A}" destId="{E6E5AC5D-6052-4A2E-BFEE-A2724D8FA003}" srcOrd="5" destOrd="0" parTransId="{7BB4B444-D0F2-444D-A06C-77B75A1C731C}" sibTransId="{EB0F4445-B46E-48C2-BA04-9BE88F3396EE}"/>
    <dgm:cxn modelId="{F58E788F-7F87-40BF-8613-1C93C4010178}" type="presParOf" srcId="{15720D8D-8E3F-4B33-B7D0-6ECEEF47702C}" destId="{1349511C-895F-4360-94B0-1BFB916C331B}" srcOrd="0" destOrd="0" presId="urn:microsoft.com/office/officeart/2018/2/layout/IconVerticalSolidList"/>
    <dgm:cxn modelId="{868240E5-6A96-4B31-BBA3-3DCD02CA1673}" type="presParOf" srcId="{1349511C-895F-4360-94B0-1BFB916C331B}" destId="{46C25AB0-E435-4B6C-B453-EAA7704A52D8}" srcOrd="0" destOrd="0" presId="urn:microsoft.com/office/officeart/2018/2/layout/IconVerticalSolidList"/>
    <dgm:cxn modelId="{3B58F50D-FA0C-4635-BA5D-FB03FDB2F647}" type="presParOf" srcId="{1349511C-895F-4360-94B0-1BFB916C331B}" destId="{6D216441-B0AA-4384-B264-AF4971E99B06}" srcOrd="1" destOrd="0" presId="urn:microsoft.com/office/officeart/2018/2/layout/IconVerticalSolidList"/>
    <dgm:cxn modelId="{4531645E-ECC1-4F57-89C2-197FBBD79E1E}" type="presParOf" srcId="{1349511C-895F-4360-94B0-1BFB916C331B}" destId="{BCF9DF49-882B-4B72-96F2-570F49766269}" srcOrd="2" destOrd="0" presId="urn:microsoft.com/office/officeart/2018/2/layout/IconVerticalSolidList"/>
    <dgm:cxn modelId="{3CC82801-389D-4BFD-A982-466B4E977F7C}" type="presParOf" srcId="{1349511C-895F-4360-94B0-1BFB916C331B}" destId="{DC1219B1-C64D-4F4C-97E9-F02DF1E71271}" srcOrd="3" destOrd="0" presId="urn:microsoft.com/office/officeart/2018/2/layout/IconVerticalSolidList"/>
    <dgm:cxn modelId="{AB8D92B6-2B8A-4625-B0F8-7277FEBD3CE2}" type="presParOf" srcId="{15720D8D-8E3F-4B33-B7D0-6ECEEF47702C}" destId="{80F2796A-3C9B-4871-800A-544F9258C4C4}" srcOrd="1" destOrd="0" presId="urn:microsoft.com/office/officeart/2018/2/layout/IconVerticalSolidList"/>
    <dgm:cxn modelId="{87446033-ACE5-4C04-B15A-E416FB5CA217}" type="presParOf" srcId="{15720D8D-8E3F-4B33-B7D0-6ECEEF47702C}" destId="{287D6537-F04F-43F3-9EC9-B91CFED2B36B}" srcOrd="2" destOrd="0" presId="urn:microsoft.com/office/officeart/2018/2/layout/IconVerticalSolidList"/>
    <dgm:cxn modelId="{658EDC81-FF4C-42D8-9890-09E7BB7FF0C1}" type="presParOf" srcId="{287D6537-F04F-43F3-9EC9-B91CFED2B36B}" destId="{5FE8DF3B-676E-46B2-AF76-2CA05A5E0133}" srcOrd="0" destOrd="0" presId="urn:microsoft.com/office/officeart/2018/2/layout/IconVerticalSolidList"/>
    <dgm:cxn modelId="{B86D9886-CA46-427C-9869-D3A68A28DFA5}" type="presParOf" srcId="{287D6537-F04F-43F3-9EC9-B91CFED2B36B}" destId="{571E3F0F-9DDB-434B-8935-80BF4D0A025D}" srcOrd="1" destOrd="0" presId="urn:microsoft.com/office/officeart/2018/2/layout/IconVerticalSolidList"/>
    <dgm:cxn modelId="{51192583-5189-475F-94F0-D77AC118575B}" type="presParOf" srcId="{287D6537-F04F-43F3-9EC9-B91CFED2B36B}" destId="{98BCEF42-DDAA-4926-A7C9-69DA686A68B9}" srcOrd="2" destOrd="0" presId="urn:microsoft.com/office/officeart/2018/2/layout/IconVerticalSolidList"/>
    <dgm:cxn modelId="{ADE172D7-F66D-45D3-B4C9-37239C67123D}" type="presParOf" srcId="{287D6537-F04F-43F3-9EC9-B91CFED2B36B}" destId="{5B2EC11B-C3EA-4787-A1A6-733EFBCB9456}" srcOrd="3" destOrd="0" presId="urn:microsoft.com/office/officeart/2018/2/layout/IconVerticalSolidList"/>
    <dgm:cxn modelId="{02858781-CE3A-40D6-9FA4-66479A9EF98D}" type="presParOf" srcId="{15720D8D-8E3F-4B33-B7D0-6ECEEF47702C}" destId="{E538E37C-36BA-442C-AD8D-ACB7190A71A2}" srcOrd="3" destOrd="0" presId="urn:microsoft.com/office/officeart/2018/2/layout/IconVerticalSolidList"/>
    <dgm:cxn modelId="{29E7691D-1898-4325-A83F-C25EE8EADB29}" type="presParOf" srcId="{15720D8D-8E3F-4B33-B7D0-6ECEEF47702C}" destId="{0B0B39F4-A533-41DA-AF3A-6F23C84AA75E}" srcOrd="4" destOrd="0" presId="urn:microsoft.com/office/officeart/2018/2/layout/IconVerticalSolidList"/>
    <dgm:cxn modelId="{2725390F-E3B6-417A-AD07-EA116540F3A7}" type="presParOf" srcId="{0B0B39F4-A533-41DA-AF3A-6F23C84AA75E}" destId="{5A920CBB-3C74-4F7D-A8E0-A2539FABD4A5}" srcOrd="0" destOrd="0" presId="urn:microsoft.com/office/officeart/2018/2/layout/IconVerticalSolidList"/>
    <dgm:cxn modelId="{53EA69F3-8EEC-4D60-96A8-B8783D5AB527}" type="presParOf" srcId="{0B0B39F4-A533-41DA-AF3A-6F23C84AA75E}" destId="{66BA0C75-89BA-4180-AFB2-A867D03A3DC9}" srcOrd="1" destOrd="0" presId="urn:microsoft.com/office/officeart/2018/2/layout/IconVerticalSolidList"/>
    <dgm:cxn modelId="{B0912EE5-1CE8-4A53-A85C-1AA8F39C559F}" type="presParOf" srcId="{0B0B39F4-A533-41DA-AF3A-6F23C84AA75E}" destId="{0D863D50-81D6-4D1A-9CBB-577159E31D7A}" srcOrd="2" destOrd="0" presId="urn:microsoft.com/office/officeart/2018/2/layout/IconVerticalSolidList"/>
    <dgm:cxn modelId="{639FDA93-CAD1-41EB-B7BB-818586BED636}" type="presParOf" srcId="{0B0B39F4-A533-41DA-AF3A-6F23C84AA75E}" destId="{B87EC008-8B96-44A8-B06F-89B291412135}" srcOrd="3" destOrd="0" presId="urn:microsoft.com/office/officeart/2018/2/layout/IconVerticalSolidList"/>
    <dgm:cxn modelId="{7BEAB56F-E374-4A3F-B4D0-A4A7803C900B}" type="presParOf" srcId="{15720D8D-8E3F-4B33-B7D0-6ECEEF47702C}" destId="{1F3CDC7F-3129-4896-AC41-1581E95868BD}" srcOrd="5" destOrd="0" presId="urn:microsoft.com/office/officeart/2018/2/layout/IconVerticalSolidList"/>
    <dgm:cxn modelId="{6BBDF80E-BA7B-4C5D-99B5-5E13D58B6636}" type="presParOf" srcId="{15720D8D-8E3F-4B33-B7D0-6ECEEF47702C}" destId="{425D2D2A-6BB5-4D6C-B41B-9CFD1129451C}" srcOrd="6" destOrd="0" presId="urn:microsoft.com/office/officeart/2018/2/layout/IconVerticalSolidList"/>
    <dgm:cxn modelId="{936E5A42-1C58-4DE7-9DFF-8045D066BD18}" type="presParOf" srcId="{425D2D2A-6BB5-4D6C-B41B-9CFD1129451C}" destId="{81B01E29-3894-4828-9094-F60231E980F8}" srcOrd="0" destOrd="0" presId="urn:microsoft.com/office/officeart/2018/2/layout/IconVerticalSolidList"/>
    <dgm:cxn modelId="{9442A7C1-C4CD-46D6-9D85-39DCBBB92331}" type="presParOf" srcId="{425D2D2A-6BB5-4D6C-B41B-9CFD1129451C}" destId="{24AB604A-2A18-4B26-AC0F-F2BF79C814C1}" srcOrd="1" destOrd="0" presId="urn:microsoft.com/office/officeart/2018/2/layout/IconVerticalSolidList"/>
    <dgm:cxn modelId="{6E286BD8-ED0E-4936-A605-A9B8F68451A9}" type="presParOf" srcId="{425D2D2A-6BB5-4D6C-B41B-9CFD1129451C}" destId="{E20B9382-EFD3-408D-B330-F2131300013A}" srcOrd="2" destOrd="0" presId="urn:microsoft.com/office/officeart/2018/2/layout/IconVerticalSolidList"/>
    <dgm:cxn modelId="{76327EE7-F0EC-45DA-BDF3-90A67AC19C08}" type="presParOf" srcId="{425D2D2A-6BB5-4D6C-B41B-9CFD1129451C}" destId="{E58A4F67-CD94-4885-B54B-E8894396A594}" srcOrd="3" destOrd="0" presId="urn:microsoft.com/office/officeart/2018/2/layout/IconVerticalSolidList"/>
    <dgm:cxn modelId="{2BADBED0-560D-496E-96EC-843F32B4FA27}" type="presParOf" srcId="{15720D8D-8E3F-4B33-B7D0-6ECEEF47702C}" destId="{C64F613F-C26A-439C-9BDA-C252EBCE6989}" srcOrd="7" destOrd="0" presId="urn:microsoft.com/office/officeart/2018/2/layout/IconVerticalSolidList"/>
    <dgm:cxn modelId="{8B948BDA-5FD1-453E-8586-E43C6C94DF17}" type="presParOf" srcId="{15720D8D-8E3F-4B33-B7D0-6ECEEF47702C}" destId="{236A9702-5864-47F5-BA8D-FDB40BCA7BCA}" srcOrd="8" destOrd="0" presId="urn:microsoft.com/office/officeart/2018/2/layout/IconVerticalSolidList"/>
    <dgm:cxn modelId="{A71C5CCB-341E-40C3-83BA-818E04BC6DF8}" type="presParOf" srcId="{236A9702-5864-47F5-BA8D-FDB40BCA7BCA}" destId="{A22F7111-AFCF-4840-B21F-EDFC5736A9A1}" srcOrd="0" destOrd="0" presId="urn:microsoft.com/office/officeart/2018/2/layout/IconVerticalSolidList"/>
    <dgm:cxn modelId="{92A26A06-0B71-4B20-92D7-52509E62025D}" type="presParOf" srcId="{236A9702-5864-47F5-BA8D-FDB40BCA7BCA}" destId="{BA20222E-0240-4D12-910C-7F233EE19BB5}" srcOrd="1" destOrd="0" presId="urn:microsoft.com/office/officeart/2018/2/layout/IconVerticalSolidList"/>
    <dgm:cxn modelId="{3E549D98-343C-414F-991B-A756847C0235}" type="presParOf" srcId="{236A9702-5864-47F5-BA8D-FDB40BCA7BCA}" destId="{D599A613-DA56-4050-9792-DEFC8A5CDC83}" srcOrd="2" destOrd="0" presId="urn:microsoft.com/office/officeart/2018/2/layout/IconVerticalSolidList"/>
    <dgm:cxn modelId="{3887D62D-FDD8-4426-AD5A-35F36E2C6577}" type="presParOf" srcId="{236A9702-5864-47F5-BA8D-FDB40BCA7BCA}" destId="{40B3C1F7-7363-42EF-826D-73AAA50CF670}" srcOrd="3" destOrd="0" presId="urn:microsoft.com/office/officeart/2018/2/layout/IconVerticalSolidList"/>
    <dgm:cxn modelId="{01528696-4A41-4B8E-BEC9-285D8B8EA15B}" type="presParOf" srcId="{15720D8D-8E3F-4B33-B7D0-6ECEEF47702C}" destId="{0515BBB2-DB7C-47D3-B98A-C7FD6DA871E2}" srcOrd="9" destOrd="0" presId="urn:microsoft.com/office/officeart/2018/2/layout/IconVerticalSolidList"/>
    <dgm:cxn modelId="{C7D269E4-5628-4343-80C3-0CF098DBAE71}" type="presParOf" srcId="{15720D8D-8E3F-4B33-B7D0-6ECEEF47702C}" destId="{16CEFF6D-94E1-49BB-96D7-F336759EF5D0}" srcOrd="10" destOrd="0" presId="urn:microsoft.com/office/officeart/2018/2/layout/IconVerticalSolidList"/>
    <dgm:cxn modelId="{7FE28936-C249-4BA7-9E61-17EEC6C6B30A}" type="presParOf" srcId="{16CEFF6D-94E1-49BB-96D7-F336759EF5D0}" destId="{A244170F-8B00-4F91-A985-5DDB5F706C7A}" srcOrd="0" destOrd="0" presId="urn:microsoft.com/office/officeart/2018/2/layout/IconVerticalSolidList"/>
    <dgm:cxn modelId="{A30C6A6B-35D5-46DB-B63F-F34CEA4B4BBF}" type="presParOf" srcId="{16CEFF6D-94E1-49BB-96D7-F336759EF5D0}" destId="{B6AC53D5-3FA1-4ECA-A4B0-623C0146107B}" srcOrd="1" destOrd="0" presId="urn:microsoft.com/office/officeart/2018/2/layout/IconVerticalSolidList"/>
    <dgm:cxn modelId="{D2FA743E-0CD4-4FF2-969F-A19014832B0F}" type="presParOf" srcId="{16CEFF6D-94E1-49BB-96D7-F336759EF5D0}" destId="{DD1DEE39-B5F2-4ABA-B68E-5E2A8DCA341B}" srcOrd="2" destOrd="0" presId="urn:microsoft.com/office/officeart/2018/2/layout/IconVerticalSolidList"/>
    <dgm:cxn modelId="{4CFE14C8-53E3-48C1-8D18-609A054CAD3F}" type="presParOf" srcId="{16CEFF6D-94E1-49BB-96D7-F336759EF5D0}" destId="{7CB73910-6F1C-4473-886A-EC88E6481F1B}" srcOrd="3" destOrd="0" presId="urn:microsoft.com/office/officeart/2018/2/layout/IconVerticalSolidList"/>
    <dgm:cxn modelId="{06CDD15C-AC00-4A11-A7A7-DBE6963F5C36}" type="presParOf" srcId="{15720D8D-8E3F-4B33-B7D0-6ECEEF47702C}" destId="{BF68B1BF-46D0-432E-AC92-7837E6070210}" srcOrd="11" destOrd="0" presId="urn:microsoft.com/office/officeart/2018/2/layout/IconVerticalSolidList"/>
    <dgm:cxn modelId="{B047B736-D1E4-4D3F-AD6B-5B36962A4140}" type="presParOf" srcId="{15720D8D-8E3F-4B33-B7D0-6ECEEF47702C}" destId="{5AF216A9-65CF-4A10-954D-77ECC26B886A}" srcOrd="12" destOrd="0" presId="urn:microsoft.com/office/officeart/2018/2/layout/IconVerticalSolidList"/>
    <dgm:cxn modelId="{A9CF5E17-6C6F-4664-914A-14CFF41B658B}" type="presParOf" srcId="{5AF216A9-65CF-4A10-954D-77ECC26B886A}" destId="{2DAC01D6-F900-419F-B80D-2ABA64C5F7DF}" srcOrd="0" destOrd="0" presId="urn:microsoft.com/office/officeart/2018/2/layout/IconVerticalSolidList"/>
    <dgm:cxn modelId="{247F01D7-25A8-4C52-8C36-1B8336EC8121}" type="presParOf" srcId="{5AF216A9-65CF-4A10-954D-77ECC26B886A}" destId="{40212031-4B6F-4BD2-8F04-7C810C7101D9}" srcOrd="1" destOrd="0" presId="urn:microsoft.com/office/officeart/2018/2/layout/IconVerticalSolidList"/>
    <dgm:cxn modelId="{56A0BD8A-CB1D-4C86-B321-EC32E5141578}" type="presParOf" srcId="{5AF216A9-65CF-4A10-954D-77ECC26B886A}" destId="{6FFB5BAA-B050-4923-8AB9-280CE6B0E410}" srcOrd="2" destOrd="0" presId="urn:microsoft.com/office/officeart/2018/2/layout/IconVerticalSolidList"/>
    <dgm:cxn modelId="{F146CB85-C534-41F1-A25B-8A5E89EF71A6}" type="presParOf" srcId="{5AF216A9-65CF-4A10-954D-77ECC26B886A}" destId="{5EF68D93-A977-4777-8D21-495872E8FE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C847A-0384-440B-A13E-18A34319F4B6}">
      <dsp:nvSpPr>
        <dsp:cNvPr id="0" name=""/>
        <dsp:cNvSpPr/>
      </dsp:nvSpPr>
      <dsp:spPr>
        <a:xfrm>
          <a:off x="541837" y="594075"/>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8EC3C1-4C60-45E8-A44E-6CC4C1E19EC5}">
      <dsp:nvSpPr>
        <dsp:cNvPr id="0" name=""/>
        <dsp:cNvSpPr/>
      </dsp:nvSpPr>
      <dsp:spPr>
        <a:xfrm>
          <a:off x="46837" y="1721744"/>
          <a:ext cx="1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Little League would like 6 completed volunteer application forms submitted for background checks per team per season</a:t>
          </a:r>
          <a:endParaRPr lang="en-US" sz="1100" kern="1200"/>
        </a:p>
      </dsp:txBody>
      <dsp:txXfrm>
        <a:off x="46837" y="1721744"/>
        <a:ext cx="1800000" cy="990000"/>
      </dsp:txXfrm>
    </dsp:sp>
    <dsp:sp modelId="{5E01094B-A42F-42BD-BABA-D74B4A5A5E51}">
      <dsp:nvSpPr>
        <dsp:cNvPr id="0" name=""/>
        <dsp:cNvSpPr/>
      </dsp:nvSpPr>
      <dsp:spPr>
        <a:xfrm>
          <a:off x="2656837" y="594075"/>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13B6E7-837D-4B4F-91B8-10C5D4EF2303}">
      <dsp:nvSpPr>
        <dsp:cNvPr id="0" name=""/>
        <dsp:cNvSpPr/>
      </dsp:nvSpPr>
      <dsp:spPr>
        <a:xfrm>
          <a:off x="2161837" y="1721744"/>
          <a:ext cx="1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Little league uses JDP to process background checks</a:t>
          </a:r>
          <a:endParaRPr lang="en-US" sz="1100" kern="1200"/>
        </a:p>
      </dsp:txBody>
      <dsp:txXfrm>
        <a:off x="2161837" y="1721744"/>
        <a:ext cx="1800000" cy="990000"/>
      </dsp:txXfrm>
    </dsp:sp>
    <dsp:sp modelId="{77122BC9-E0EE-4C90-827B-B39DB5E153A3}">
      <dsp:nvSpPr>
        <dsp:cNvPr id="0" name=""/>
        <dsp:cNvSpPr/>
      </dsp:nvSpPr>
      <dsp:spPr>
        <a:xfrm>
          <a:off x="4771837" y="594075"/>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3D53DB-D85C-4B2D-8B89-6541B6A9BF27}">
      <dsp:nvSpPr>
        <dsp:cNvPr id="0" name=""/>
        <dsp:cNvSpPr/>
      </dsp:nvSpPr>
      <dsp:spPr>
        <a:xfrm>
          <a:off x="4276837" y="1721744"/>
          <a:ext cx="1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Visit www.jdp.com for more information regarding this company</a:t>
          </a:r>
          <a:endParaRPr lang="en-US" sz="1100" kern="1200"/>
        </a:p>
      </dsp:txBody>
      <dsp:txXfrm>
        <a:off x="4276837" y="1721744"/>
        <a:ext cx="1800000" cy="990000"/>
      </dsp:txXfrm>
    </dsp:sp>
    <dsp:sp modelId="{A68DD710-8A8F-42C1-A1A7-A19A0C1251C0}">
      <dsp:nvSpPr>
        <dsp:cNvPr id="0" name=""/>
        <dsp:cNvSpPr/>
      </dsp:nvSpPr>
      <dsp:spPr>
        <a:xfrm>
          <a:off x="6886837" y="594075"/>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00362B-B964-45B1-8124-E56E273920BF}">
      <dsp:nvSpPr>
        <dsp:cNvPr id="0" name=""/>
        <dsp:cNvSpPr/>
      </dsp:nvSpPr>
      <dsp:spPr>
        <a:xfrm>
          <a:off x="6391837" y="1721744"/>
          <a:ext cx="1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They ensure all information is kept encrypted and confidential </a:t>
          </a:r>
          <a:endParaRPr lang="en-US" sz="1100" kern="1200"/>
        </a:p>
      </dsp:txBody>
      <dsp:txXfrm>
        <a:off x="6391837" y="1721744"/>
        <a:ext cx="1800000" cy="990000"/>
      </dsp:txXfrm>
    </dsp:sp>
    <dsp:sp modelId="{120C7A57-3B77-4F21-9E55-B6DF8A7CFBC9}">
      <dsp:nvSpPr>
        <dsp:cNvPr id="0" name=""/>
        <dsp:cNvSpPr/>
      </dsp:nvSpPr>
      <dsp:spPr>
        <a:xfrm>
          <a:off x="9001837" y="594075"/>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FAD324-17ED-4FF8-B18C-E4D16D615603}">
      <dsp:nvSpPr>
        <dsp:cNvPr id="0" name=""/>
        <dsp:cNvSpPr/>
      </dsp:nvSpPr>
      <dsp:spPr>
        <a:xfrm>
          <a:off x="8506837" y="1721744"/>
          <a:ext cx="1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i="0" kern="1200"/>
            <a:t>Generally, managers, coaches, board members, team parents, umpires, and anyone having contact with players should complete this process</a:t>
          </a:r>
          <a:endParaRPr lang="en-US" sz="1100" kern="1200"/>
        </a:p>
      </dsp:txBody>
      <dsp:txXfrm>
        <a:off x="8506837" y="1721744"/>
        <a:ext cx="1800000" cy="99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6753F-6352-49ED-AEBC-550280156DFA}">
      <dsp:nvSpPr>
        <dsp:cNvPr id="0" name=""/>
        <dsp:cNvSpPr/>
      </dsp:nvSpPr>
      <dsp:spPr>
        <a:xfrm>
          <a:off x="1108166" y="12"/>
          <a:ext cx="2542919" cy="152575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Shake patient and yell to see if any purposeful breathing or response</a:t>
          </a:r>
          <a:endParaRPr lang="en-US" sz="1500" kern="1200"/>
        </a:p>
      </dsp:txBody>
      <dsp:txXfrm>
        <a:off x="1108166" y="12"/>
        <a:ext cx="2542919" cy="1525751"/>
      </dsp:txXfrm>
    </dsp:sp>
    <dsp:sp modelId="{FBB96B8F-5D1F-43D5-874B-AE4EDE9C3FD7}">
      <dsp:nvSpPr>
        <dsp:cNvPr id="0" name=""/>
        <dsp:cNvSpPr/>
      </dsp:nvSpPr>
      <dsp:spPr>
        <a:xfrm>
          <a:off x="3905377" y="12"/>
          <a:ext cx="2542919" cy="152575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If not, check for a carotid, radial, or femoral pulse for 10 seconds</a:t>
          </a:r>
          <a:endParaRPr lang="en-US" sz="1500" kern="1200"/>
        </a:p>
      </dsp:txBody>
      <dsp:txXfrm>
        <a:off x="3905377" y="12"/>
        <a:ext cx="2542919" cy="1525751"/>
      </dsp:txXfrm>
    </dsp:sp>
    <dsp:sp modelId="{3782C801-463F-4DEC-AEB7-D1DB988F0B3B}">
      <dsp:nvSpPr>
        <dsp:cNvPr id="0" name=""/>
        <dsp:cNvSpPr/>
      </dsp:nvSpPr>
      <dsp:spPr>
        <a:xfrm>
          <a:off x="6702589" y="12"/>
          <a:ext cx="2542919" cy="152575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Almost all adult arrests are cardiac in origin. Airway protection is considered as a secondary issue early in an adult arrest.</a:t>
          </a:r>
          <a:endParaRPr lang="en-US" sz="1500" kern="1200"/>
        </a:p>
      </dsp:txBody>
      <dsp:txXfrm>
        <a:off x="6702589" y="12"/>
        <a:ext cx="2542919" cy="1525751"/>
      </dsp:txXfrm>
    </dsp:sp>
    <dsp:sp modelId="{B290759A-9918-4FF8-90C5-356310559E38}">
      <dsp:nvSpPr>
        <dsp:cNvPr id="0" name=""/>
        <dsp:cNvSpPr/>
      </dsp:nvSpPr>
      <dsp:spPr>
        <a:xfrm>
          <a:off x="2506772" y="1780055"/>
          <a:ext cx="2542919" cy="152575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Whoever takes the role as “leader” will direct one person to call 911, one person to get the AED device, and one person to provide chest compressions (CPR)</a:t>
          </a:r>
          <a:endParaRPr lang="en-US" sz="1500" kern="1200"/>
        </a:p>
      </dsp:txBody>
      <dsp:txXfrm>
        <a:off x="2506772" y="1780055"/>
        <a:ext cx="2542919" cy="1525751"/>
      </dsp:txXfrm>
    </dsp:sp>
    <dsp:sp modelId="{7B4C2751-6BA1-4FA6-9748-801F36A1DDCA}">
      <dsp:nvSpPr>
        <dsp:cNvPr id="0" name=""/>
        <dsp:cNvSpPr/>
      </dsp:nvSpPr>
      <dsp:spPr>
        <a:xfrm>
          <a:off x="5303983" y="1780055"/>
          <a:ext cx="2542919" cy="152575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Chest compressions should be “fast and hard” and be 2 inches in depth. You should be exhausted after 2 minutes and require another person to take over. </a:t>
          </a:r>
          <a:endParaRPr lang="en-US" sz="1500" kern="1200"/>
        </a:p>
      </dsp:txBody>
      <dsp:txXfrm>
        <a:off x="5303983" y="1780055"/>
        <a:ext cx="2542919" cy="1525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6C520-CF6A-46A7-A163-F71713C4B2A0}">
      <dsp:nvSpPr>
        <dsp:cNvPr id="0" name=""/>
        <dsp:cNvSpPr/>
      </dsp:nvSpPr>
      <dsp:spPr>
        <a:xfrm>
          <a:off x="0" y="38834"/>
          <a:ext cx="5924550" cy="110331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Exertional Heat related illness in healthy, well-hydrated children is quite rare in the April, May, and June months in our area.</a:t>
          </a:r>
          <a:endParaRPr lang="en-US" sz="1600" kern="1200"/>
        </a:p>
      </dsp:txBody>
      <dsp:txXfrm>
        <a:off x="53859" y="92693"/>
        <a:ext cx="5816832" cy="995592"/>
      </dsp:txXfrm>
    </dsp:sp>
    <dsp:sp modelId="{46724C1E-D8D7-4E3B-A873-471544368723}">
      <dsp:nvSpPr>
        <dsp:cNvPr id="0" name=""/>
        <dsp:cNvSpPr/>
      </dsp:nvSpPr>
      <dsp:spPr>
        <a:xfrm>
          <a:off x="0" y="1188225"/>
          <a:ext cx="5924550" cy="1103310"/>
        </a:xfrm>
        <a:prstGeom prst="round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We tend to have moderate temperatures with low humidity making daily Heat Index ratings less concerning</a:t>
          </a:r>
          <a:endParaRPr lang="en-US" sz="1600" kern="1200"/>
        </a:p>
      </dsp:txBody>
      <dsp:txXfrm>
        <a:off x="53859" y="1242084"/>
        <a:ext cx="5816832" cy="995592"/>
      </dsp:txXfrm>
    </dsp:sp>
    <dsp:sp modelId="{37CD8104-0AA9-49F4-BBE8-DE4D0618986D}">
      <dsp:nvSpPr>
        <dsp:cNvPr id="0" name=""/>
        <dsp:cNvSpPr/>
      </dsp:nvSpPr>
      <dsp:spPr>
        <a:xfrm>
          <a:off x="0" y="2337615"/>
          <a:ext cx="5924550" cy="1103310"/>
        </a:xfrm>
        <a:prstGeom prst="round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a:t>Proper hydration is paramount</a:t>
          </a:r>
          <a:endParaRPr lang="en-US" sz="1600" kern="1200"/>
        </a:p>
      </dsp:txBody>
      <dsp:txXfrm>
        <a:off x="53859" y="2391474"/>
        <a:ext cx="5816832" cy="995592"/>
      </dsp:txXfrm>
    </dsp:sp>
    <dsp:sp modelId="{A47E3D22-6652-4BA7-B198-CE3D15182E8B}">
      <dsp:nvSpPr>
        <dsp:cNvPr id="0" name=""/>
        <dsp:cNvSpPr/>
      </dsp:nvSpPr>
      <dsp:spPr>
        <a:xfrm>
          <a:off x="0" y="3487005"/>
          <a:ext cx="5924550" cy="110331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Any report of nausea, fatigue, or a player  not feeling well should prompt removal from play, placement in a cool/shady environment, administration of fluids, and notification of the BMOD and safety officer.</a:t>
          </a:r>
          <a:endParaRPr lang="en-US" sz="1600" kern="1200" dirty="0"/>
        </a:p>
      </dsp:txBody>
      <dsp:txXfrm>
        <a:off x="53859" y="3540864"/>
        <a:ext cx="5816832" cy="995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25AB0-E435-4B6C-B453-EAA7704A52D8}">
      <dsp:nvSpPr>
        <dsp:cNvPr id="0" name=""/>
        <dsp:cNvSpPr/>
      </dsp:nvSpPr>
      <dsp:spPr>
        <a:xfrm>
          <a:off x="0" y="395"/>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16441-B0AA-4384-B264-AF4971E99B06}">
      <dsp:nvSpPr>
        <dsp:cNvPr id="0" name=""/>
        <dsp:cNvSpPr/>
      </dsp:nvSpPr>
      <dsp:spPr>
        <a:xfrm>
          <a:off x="164715" y="122910"/>
          <a:ext cx="299482" cy="2994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1219B1-C64D-4F4C-97E9-F02DF1E71271}">
      <dsp:nvSpPr>
        <dsp:cNvPr id="0" name=""/>
        <dsp:cNvSpPr/>
      </dsp:nvSpPr>
      <dsp:spPr>
        <a:xfrm>
          <a:off x="628912" y="395"/>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622300">
            <a:lnSpc>
              <a:spcPct val="100000"/>
            </a:lnSpc>
            <a:spcBef>
              <a:spcPct val="0"/>
            </a:spcBef>
            <a:spcAft>
              <a:spcPct val="35000"/>
            </a:spcAft>
            <a:buNone/>
          </a:pPr>
          <a:r>
            <a:rPr lang="en-US" sz="1400" b="0" i="0" kern="1200"/>
            <a:t>Only the player batting may be handling a bat</a:t>
          </a:r>
          <a:endParaRPr lang="en-US" sz="1400" kern="1200"/>
        </a:p>
      </dsp:txBody>
      <dsp:txXfrm>
        <a:off x="628912" y="395"/>
        <a:ext cx="5295637" cy="544512"/>
      </dsp:txXfrm>
    </dsp:sp>
    <dsp:sp modelId="{5FE8DF3B-676E-46B2-AF76-2CA05A5E0133}">
      <dsp:nvSpPr>
        <dsp:cNvPr id="0" name=""/>
        <dsp:cNvSpPr/>
      </dsp:nvSpPr>
      <dsp:spPr>
        <a:xfrm>
          <a:off x="0" y="681036"/>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1E3F0F-9DDB-434B-8935-80BF4D0A025D}">
      <dsp:nvSpPr>
        <dsp:cNvPr id="0" name=""/>
        <dsp:cNvSpPr/>
      </dsp:nvSpPr>
      <dsp:spPr>
        <a:xfrm>
          <a:off x="164715" y="803551"/>
          <a:ext cx="299482" cy="2994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2EC11B-C3EA-4787-A1A6-733EFBCB9456}">
      <dsp:nvSpPr>
        <dsp:cNvPr id="0" name=""/>
        <dsp:cNvSpPr/>
      </dsp:nvSpPr>
      <dsp:spPr>
        <a:xfrm>
          <a:off x="628912" y="681036"/>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622300">
            <a:lnSpc>
              <a:spcPct val="100000"/>
            </a:lnSpc>
            <a:spcBef>
              <a:spcPct val="0"/>
            </a:spcBef>
            <a:spcAft>
              <a:spcPct val="35000"/>
            </a:spcAft>
            <a:buNone/>
          </a:pPr>
          <a:r>
            <a:rPr lang="en-US" sz="1400" b="0" i="0" kern="1200"/>
            <a:t>NO on deck warm ups anywhere (field, bullpen, dugouts, etc..)</a:t>
          </a:r>
          <a:endParaRPr lang="en-US" sz="1400" kern="1200"/>
        </a:p>
      </dsp:txBody>
      <dsp:txXfrm>
        <a:off x="628912" y="681036"/>
        <a:ext cx="5295637" cy="544512"/>
      </dsp:txXfrm>
    </dsp:sp>
    <dsp:sp modelId="{5A920CBB-3C74-4F7D-A8E0-A2539FABD4A5}">
      <dsp:nvSpPr>
        <dsp:cNvPr id="0" name=""/>
        <dsp:cNvSpPr/>
      </dsp:nvSpPr>
      <dsp:spPr>
        <a:xfrm>
          <a:off x="0" y="1361677"/>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BA0C75-89BA-4180-AFB2-A867D03A3DC9}">
      <dsp:nvSpPr>
        <dsp:cNvPr id="0" name=""/>
        <dsp:cNvSpPr/>
      </dsp:nvSpPr>
      <dsp:spPr>
        <a:xfrm>
          <a:off x="164715" y="1484192"/>
          <a:ext cx="299482" cy="2994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7EC008-8B96-44A8-B06F-89B291412135}">
      <dsp:nvSpPr>
        <dsp:cNvPr id="0" name=""/>
        <dsp:cNvSpPr/>
      </dsp:nvSpPr>
      <dsp:spPr>
        <a:xfrm>
          <a:off x="628912" y="1361677"/>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622300">
            <a:lnSpc>
              <a:spcPct val="100000"/>
            </a:lnSpc>
            <a:spcBef>
              <a:spcPct val="0"/>
            </a:spcBef>
            <a:spcAft>
              <a:spcPct val="35000"/>
            </a:spcAft>
            <a:buNone/>
          </a:pPr>
          <a:r>
            <a:rPr lang="en-US" sz="1400" b="0" i="0" kern="1200"/>
            <a:t>No climbing fences or standing on the dugout benches</a:t>
          </a:r>
          <a:endParaRPr lang="en-US" sz="1400" kern="1200"/>
        </a:p>
      </dsp:txBody>
      <dsp:txXfrm>
        <a:off x="628912" y="1361677"/>
        <a:ext cx="5295637" cy="544512"/>
      </dsp:txXfrm>
    </dsp:sp>
    <dsp:sp modelId="{81B01E29-3894-4828-9094-F60231E980F8}">
      <dsp:nvSpPr>
        <dsp:cNvPr id="0" name=""/>
        <dsp:cNvSpPr/>
      </dsp:nvSpPr>
      <dsp:spPr>
        <a:xfrm>
          <a:off x="0" y="2042318"/>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B604A-2A18-4B26-AC0F-F2BF79C814C1}">
      <dsp:nvSpPr>
        <dsp:cNvPr id="0" name=""/>
        <dsp:cNvSpPr/>
      </dsp:nvSpPr>
      <dsp:spPr>
        <a:xfrm>
          <a:off x="164715" y="2164833"/>
          <a:ext cx="299482" cy="2994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8A4F67-CD94-4885-B54B-E8894396A594}">
      <dsp:nvSpPr>
        <dsp:cNvPr id="0" name=""/>
        <dsp:cNvSpPr/>
      </dsp:nvSpPr>
      <dsp:spPr>
        <a:xfrm>
          <a:off x="628912" y="2042318"/>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622300">
            <a:lnSpc>
              <a:spcPct val="100000"/>
            </a:lnSpc>
            <a:spcBef>
              <a:spcPct val="0"/>
            </a:spcBef>
            <a:spcAft>
              <a:spcPct val="35000"/>
            </a:spcAft>
            <a:buNone/>
          </a:pPr>
          <a:r>
            <a:rPr lang="en-US" sz="1400" b="0" i="0" kern="1200"/>
            <a:t>Coaches may not warm up their pitchers</a:t>
          </a:r>
          <a:endParaRPr lang="en-US" sz="1400" kern="1200"/>
        </a:p>
      </dsp:txBody>
      <dsp:txXfrm>
        <a:off x="628912" y="2042318"/>
        <a:ext cx="5295637" cy="544512"/>
      </dsp:txXfrm>
    </dsp:sp>
    <dsp:sp modelId="{A22F7111-AFCF-4840-B21F-EDFC5736A9A1}">
      <dsp:nvSpPr>
        <dsp:cNvPr id="0" name=""/>
        <dsp:cNvSpPr/>
      </dsp:nvSpPr>
      <dsp:spPr>
        <a:xfrm>
          <a:off x="0" y="2722959"/>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0222E-0240-4D12-910C-7F233EE19BB5}">
      <dsp:nvSpPr>
        <dsp:cNvPr id="0" name=""/>
        <dsp:cNvSpPr/>
      </dsp:nvSpPr>
      <dsp:spPr>
        <a:xfrm>
          <a:off x="164715" y="2845474"/>
          <a:ext cx="299482" cy="2994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B3C1F7-7363-42EF-826D-73AAA50CF670}">
      <dsp:nvSpPr>
        <dsp:cNvPr id="0" name=""/>
        <dsp:cNvSpPr/>
      </dsp:nvSpPr>
      <dsp:spPr>
        <a:xfrm>
          <a:off x="628912" y="2722959"/>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622300">
            <a:lnSpc>
              <a:spcPct val="100000"/>
            </a:lnSpc>
            <a:spcBef>
              <a:spcPct val="0"/>
            </a:spcBef>
            <a:spcAft>
              <a:spcPct val="35000"/>
            </a:spcAft>
            <a:buNone/>
          </a:pPr>
          <a:r>
            <a:rPr lang="en-US" sz="1400" b="0" i="0" kern="1200"/>
            <a:t>No head first sliding</a:t>
          </a:r>
          <a:endParaRPr lang="en-US" sz="1400" kern="1200"/>
        </a:p>
      </dsp:txBody>
      <dsp:txXfrm>
        <a:off x="628912" y="2722959"/>
        <a:ext cx="5295637" cy="544512"/>
      </dsp:txXfrm>
    </dsp:sp>
    <dsp:sp modelId="{A244170F-8B00-4F91-A985-5DDB5F706C7A}">
      <dsp:nvSpPr>
        <dsp:cNvPr id="0" name=""/>
        <dsp:cNvSpPr/>
      </dsp:nvSpPr>
      <dsp:spPr>
        <a:xfrm>
          <a:off x="0" y="3403600"/>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AC53D5-3FA1-4ECA-A4B0-623C0146107B}">
      <dsp:nvSpPr>
        <dsp:cNvPr id="0" name=""/>
        <dsp:cNvSpPr/>
      </dsp:nvSpPr>
      <dsp:spPr>
        <a:xfrm>
          <a:off x="164715" y="3526116"/>
          <a:ext cx="299482" cy="29948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B73910-6F1C-4473-886A-EC88E6481F1B}">
      <dsp:nvSpPr>
        <dsp:cNvPr id="0" name=""/>
        <dsp:cNvSpPr/>
      </dsp:nvSpPr>
      <dsp:spPr>
        <a:xfrm>
          <a:off x="628912" y="3403600"/>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622300">
            <a:lnSpc>
              <a:spcPct val="100000"/>
            </a:lnSpc>
            <a:spcBef>
              <a:spcPct val="0"/>
            </a:spcBef>
            <a:spcAft>
              <a:spcPct val="35000"/>
            </a:spcAft>
            <a:buNone/>
          </a:pPr>
          <a:r>
            <a:rPr lang="en-US" sz="1400" b="0" i="0" kern="1200"/>
            <a:t>No running into the catcher</a:t>
          </a:r>
          <a:endParaRPr lang="en-US" sz="1400" kern="1200"/>
        </a:p>
      </dsp:txBody>
      <dsp:txXfrm>
        <a:off x="628912" y="3403600"/>
        <a:ext cx="5295637" cy="544512"/>
      </dsp:txXfrm>
    </dsp:sp>
    <dsp:sp modelId="{2DAC01D6-F900-419F-B80D-2ABA64C5F7DF}">
      <dsp:nvSpPr>
        <dsp:cNvPr id="0" name=""/>
        <dsp:cNvSpPr/>
      </dsp:nvSpPr>
      <dsp:spPr>
        <a:xfrm>
          <a:off x="0" y="4084241"/>
          <a:ext cx="5924550" cy="544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12031-4B6F-4BD2-8F04-7C810C7101D9}">
      <dsp:nvSpPr>
        <dsp:cNvPr id="0" name=""/>
        <dsp:cNvSpPr/>
      </dsp:nvSpPr>
      <dsp:spPr>
        <a:xfrm>
          <a:off x="164715" y="4206757"/>
          <a:ext cx="299482" cy="29948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F68D93-A977-4777-8D21-495872E8FED8}">
      <dsp:nvSpPr>
        <dsp:cNvPr id="0" name=""/>
        <dsp:cNvSpPr/>
      </dsp:nvSpPr>
      <dsp:spPr>
        <a:xfrm>
          <a:off x="628912" y="4084241"/>
          <a:ext cx="5295637" cy="544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628" tIns="57628" rIns="57628" bIns="57628" numCol="1" spcCol="1270" anchor="ctr" anchorCtr="0">
          <a:noAutofit/>
        </a:bodyPr>
        <a:lstStyle/>
        <a:p>
          <a:pPr marL="0" lvl="0" indent="0" algn="l" defTabSz="622300">
            <a:lnSpc>
              <a:spcPct val="100000"/>
            </a:lnSpc>
            <a:spcBef>
              <a:spcPct val="0"/>
            </a:spcBef>
            <a:spcAft>
              <a:spcPct val="35000"/>
            </a:spcAft>
            <a:buNone/>
          </a:pPr>
          <a:r>
            <a:rPr lang="en-US" sz="1400" b="0" i="0" kern="1200"/>
            <a:t>Adhere to pitch count/days rest guidelines</a:t>
          </a:r>
          <a:endParaRPr lang="en-US" sz="1400" kern="1200"/>
        </a:p>
      </dsp:txBody>
      <dsp:txXfrm>
        <a:off x="628912" y="4084241"/>
        <a:ext cx="5295637" cy="54451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A6B303-3996-439B-B87F-0017BDCFC52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27904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A6B303-3996-439B-B87F-0017BDCFC52A}"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125823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A6B303-3996-439B-B87F-0017BDCFC52A}"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405658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A6B303-3996-439B-B87F-0017BDCFC52A}"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560F1-A2B5-4C3B-B4A6-65EDE1FABF3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35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A6B303-3996-439B-B87F-0017BDCFC52A}"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1435885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A6B303-3996-439B-B87F-0017BDCFC52A}"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1167654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A6B303-3996-439B-B87F-0017BDCFC52A}"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3533664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6B303-3996-439B-B87F-0017BDCFC52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3462890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6B303-3996-439B-B87F-0017BDCFC52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41407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6B303-3996-439B-B87F-0017BDCFC52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317949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A6B303-3996-439B-B87F-0017BDCFC52A}"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186884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A6B303-3996-439B-B87F-0017BDCFC52A}"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251124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A6B303-3996-439B-B87F-0017BDCFC52A}"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347178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A6B303-3996-439B-B87F-0017BDCFC52A}"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35879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6B303-3996-439B-B87F-0017BDCFC52A}"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27310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A6B303-3996-439B-B87F-0017BDCFC52A}"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153137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A6B303-3996-439B-B87F-0017BDCFC52A}"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560F1-A2B5-4C3B-B4A6-65EDE1FABF35}" type="slidenum">
              <a:rPr lang="en-US" smtClean="0"/>
              <a:t>‹#›</a:t>
            </a:fld>
            <a:endParaRPr lang="en-US"/>
          </a:p>
        </p:txBody>
      </p:sp>
    </p:spTree>
    <p:extLst>
      <p:ext uri="{BB962C8B-B14F-4D97-AF65-F5344CB8AC3E}">
        <p14:creationId xmlns:p14="http://schemas.microsoft.com/office/powerpoint/2010/main" val="15822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BA6B303-3996-439B-B87F-0017BDCFC52A}" type="datetimeFigureOut">
              <a:rPr lang="en-US" smtClean="0"/>
              <a:t>1/28/2023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40560F1-A2B5-4C3B-B4A6-65EDE1FABF35}" type="slidenum">
              <a:rPr lang="en-US" smtClean="0"/>
              <a:t>‹#›</a:t>
            </a:fld>
            <a:endParaRPr lang="en-US"/>
          </a:p>
        </p:txBody>
      </p:sp>
    </p:spTree>
    <p:extLst>
      <p:ext uri="{BB962C8B-B14F-4D97-AF65-F5344CB8AC3E}">
        <p14:creationId xmlns:p14="http://schemas.microsoft.com/office/powerpoint/2010/main" val="202328196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FAB4-2FD3-48E1-AB40-E20C63DA657B}"/>
              </a:ext>
            </a:extLst>
          </p:cNvPr>
          <p:cNvSpPr>
            <a:spLocks noGrp="1"/>
          </p:cNvSpPr>
          <p:nvPr>
            <p:ph type="ctrTitle"/>
          </p:nvPr>
        </p:nvSpPr>
        <p:spPr>
          <a:xfrm>
            <a:off x="1135781" y="1122363"/>
            <a:ext cx="5896391" cy="2387600"/>
          </a:xfrm>
        </p:spPr>
        <p:txBody>
          <a:bodyPr>
            <a:normAutofit/>
          </a:bodyPr>
          <a:lstStyle/>
          <a:p>
            <a:r>
              <a:rPr lang="en-US" sz="3700"/>
              <a:t>Villa Park Little League</a:t>
            </a:r>
            <a:br>
              <a:rPr lang="en-US" sz="3700"/>
            </a:br>
            <a:r>
              <a:rPr lang="en-US" sz="3700"/>
              <a:t>Safety Manual 2023</a:t>
            </a:r>
            <a:br>
              <a:rPr lang="en-US" sz="3700"/>
            </a:br>
            <a:endParaRPr lang="en-US" sz="3700"/>
          </a:p>
        </p:txBody>
      </p:sp>
      <p:sp>
        <p:nvSpPr>
          <p:cNvPr id="3" name="Subtitle 2">
            <a:extLst>
              <a:ext uri="{FF2B5EF4-FFF2-40B4-BE49-F238E27FC236}">
                <a16:creationId xmlns:a16="http://schemas.microsoft.com/office/drawing/2014/main" id="{BBEB993F-0135-461A-929C-0CFA4B10BC23}"/>
              </a:ext>
            </a:extLst>
          </p:cNvPr>
          <p:cNvSpPr>
            <a:spLocks noGrp="1"/>
          </p:cNvSpPr>
          <p:nvPr>
            <p:ph type="subTitle" idx="1"/>
          </p:nvPr>
        </p:nvSpPr>
        <p:spPr>
          <a:xfrm>
            <a:off x="1135781" y="3602038"/>
            <a:ext cx="5896391" cy="1655762"/>
          </a:xfrm>
        </p:spPr>
        <p:txBody>
          <a:bodyPr>
            <a:normAutofit/>
          </a:bodyPr>
          <a:lstStyle/>
          <a:p>
            <a:pPr>
              <a:lnSpc>
                <a:spcPct val="110000"/>
              </a:lnSpc>
            </a:pPr>
            <a:r>
              <a:rPr lang="en-US"/>
              <a:t>VPLL ID # 04053023</a:t>
            </a:r>
          </a:p>
          <a:p>
            <a:pPr>
              <a:lnSpc>
                <a:spcPct val="110000"/>
              </a:lnSpc>
            </a:pPr>
            <a:r>
              <a:rPr lang="en-US"/>
              <a:t>District 30</a:t>
            </a:r>
          </a:p>
          <a:p>
            <a:pPr>
              <a:lnSpc>
                <a:spcPct val="110000"/>
              </a:lnSpc>
            </a:pPr>
            <a:r>
              <a:rPr lang="en-US"/>
              <a:t>Safety Officer: Dan Starr</a:t>
            </a:r>
          </a:p>
          <a:p>
            <a:pPr>
              <a:lnSpc>
                <a:spcPct val="110000"/>
              </a:lnSpc>
            </a:pPr>
            <a:endParaRPr lang="en-US"/>
          </a:p>
        </p:txBody>
      </p:sp>
      <p:pic>
        <p:nvPicPr>
          <p:cNvPr id="7" name="Graphic 6" descr="Baseball">
            <a:extLst>
              <a:ext uri="{FF2B5EF4-FFF2-40B4-BE49-F238E27FC236}">
                <a16:creationId xmlns:a16="http://schemas.microsoft.com/office/drawing/2014/main" id="{6EC4445A-9324-414B-B6B6-6995C87613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8736" y="1488697"/>
            <a:ext cx="3402767" cy="3402767"/>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3795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2989-B971-4C49-A102-651FF769E8D8}"/>
              </a:ext>
            </a:extLst>
          </p:cNvPr>
          <p:cNvSpPr>
            <a:spLocks noGrp="1"/>
          </p:cNvSpPr>
          <p:nvPr>
            <p:ph type="title"/>
          </p:nvPr>
        </p:nvSpPr>
        <p:spPr>
          <a:xfrm>
            <a:off x="913795" y="609600"/>
            <a:ext cx="10353761" cy="1326321"/>
          </a:xfrm>
        </p:spPr>
        <p:txBody>
          <a:bodyPr>
            <a:normAutofit/>
          </a:bodyPr>
          <a:lstStyle/>
          <a:p>
            <a:r>
              <a:rPr lang="en-US"/>
              <a:t>Unresponsive adults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9260AB5-7C1E-4CFB-A7A5-700D0E95673A}"/>
              </a:ext>
            </a:extLst>
          </p:cNvPr>
          <p:cNvGraphicFramePr>
            <a:graphicFrameLocks noGrp="1"/>
          </p:cNvGraphicFramePr>
          <p:nvPr>
            <p:ph idx="1"/>
            <p:extLst>
              <p:ext uri="{D42A27DB-BD31-4B8C-83A1-F6EECF244321}">
                <p14:modId xmlns:p14="http://schemas.microsoft.com/office/powerpoint/2010/main" val="1154566375"/>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59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B7CAF5-6694-4584-AEC1-79AA5F63C9D7}"/>
              </a:ext>
            </a:extLst>
          </p:cNvPr>
          <p:cNvSpPr>
            <a:spLocks noGrp="1"/>
          </p:cNvSpPr>
          <p:nvPr>
            <p:ph type="title"/>
          </p:nvPr>
        </p:nvSpPr>
        <p:spPr>
          <a:xfrm>
            <a:off x="913796" y="927100"/>
            <a:ext cx="3418766" cy="4616450"/>
          </a:xfrm>
        </p:spPr>
        <p:txBody>
          <a:bodyPr>
            <a:normAutofit/>
          </a:bodyPr>
          <a:lstStyle/>
          <a:p>
            <a:r>
              <a:rPr lang="en-US" sz="2800" dirty="0"/>
              <a:t>Unresponsive adult</a:t>
            </a:r>
          </a:p>
        </p:txBody>
      </p:sp>
      <p:cxnSp>
        <p:nvCxnSpPr>
          <p:cNvPr id="6"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B53076-395E-4878-962E-2D45BF5A66AE}"/>
              </a:ext>
            </a:extLst>
          </p:cNvPr>
          <p:cNvSpPr>
            <a:spLocks noGrp="1"/>
          </p:cNvSpPr>
          <p:nvPr>
            <p:ph idx="1"/>
          </p:nvPr>
        </p:nvSpPr>
        <p:spPr>
          <a:xfrm>
            <a:off x="4976029" y="971549"/>
            <a:ext cx="6291528" cy="4616450"/>
          </a:xfrm>
        </p:spPr>
        <p:txBody>
          <a:bodyPr anchor="ctr">
            <a:normAutofit/>
          </a:bodyPr>
          <a:lstStyle/>
          <a:p>
            <a:pPr>
              <a:lnSpc>
                <a:spcPct val="110000"/>
              </a:lnSpc>
            </a:pPr>
            <a:r>
              <a:rPr lang="en-US" sz="1600" dirty="0"/>
              <a:t>Stop chest compressions only to quickly apply AED pads and for pulse checks every 2 minutes.</a:t>
            </a:r>
          </a:p>
          <a:p>
            <a:pPr>
              <a:lnSpc>
                <a:spcPct val="110000"/>
              </a:lnSpc>
            </a:pPr>
            <a:r>
              <a:rPr lang="en-US" sz="1600" dirty="0"/>
              <a:t>The AED provides automated voice prompts about what to do once turned on.</a:t>
            </a:r>
          </a:p>
          <a:p>
            <a:pPr>
              <a:lnSpc>
                <a:spcPct val="110000"/>
              </a:lnSpc>
            </a:pPr>
            <a:r>
              <a:rPr lang="en-US" sz="1600" dirty="0"/>
              <a:t>You should be able to get 100 chest compressions at 2 inches in depth every one minute.</a:t>
            </a:r>
          </a:p>
          <a:p>
            <a:pPr>
              <a:lnSpc>
                <a:spcPct val="110000"/>
              </a:lnSpc>
            </a:pPr>
            <a:r>
              <a:rPr lang="en-US" sz="1600" dirty="0"/>
              <a:t>A second provider may position the airway in an appropriate position and deliver 2 rescue breaths after every 30 chest compressions,  looking for chest rise. DO NOT stop chest compressions during this time. </a:t>
            </a:r>
          </a:p>
          <a:p>
            <a:pPr>
              <a:lnSpc>
                <a:spcPct val="110000"/>
              </a:lnSpc>
            </a:pPr>
            <a:r>
              <a:rPr lang="en-US" sz="1600" dirty="0"/>
              <a:t>DO NOT do anything asked if you are uncomfortable with or unable to complete the requested task. Calling 911 early and beginning chest compressions and getting an AED in place on turned on are the most important steps in achieving return of spontaneous circulation (ROSC). </a:t>
            </a:r>
          </a:p>
        </p:txBody>
      </p:sp>
    </p:spTree>
    <p:extLst>
      <p:ext uri="{BB962C8B-B14F-4D97-AF65-F5344CB8AC3E}">
        <p14:creationId xmlns:p14="http://schemas.microsoft.com/office/powerpoint/2010/main" val="203660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AEFF-0717-444A-91BA-DE78FEE68022}"/>
              </a:ext>
            </a:extLst>
          </p:cNvPr>
          <p:cNvSpPr>
            <a:spLocks noGrp="1"/>
          </p:cNvSpPr>
          <p:nvPr>
            <p:ph type="title"/>
          </p:nvPr>
        </p:nvSpPr>
        <p:spPr/>
        <p:txBody>
          <a:bodyPr/>
          <a:lstStyle/>
          <a:p>
            <a:r>
              <a:rPr lang="en-US" dirty="0"/>
              <a:t>Unresponsive Pediatric Patients	</a:t>
            </a:r>
          </a:p>
        </p:txBody>
      </p:sp>
      <p:sp>
        <p:nvSpPr>
          <p:cNvPr id="3" name="Content Placeholder 2">
            <a:extLst>
              <a:ext uri="{FF2B5EF4-FFF2-40B4-BE49-F238E27FC236}">
                <a16:creationId xmlns:a16="http://schemas.microsoft.com/office/drawing/2014/main" id="{97CE08DB-CBB5-49AB-81DC-A7BF27322F02}"/>
              </a:ext>
            </a:extLst>
          </p:cNvPr>
          <p:cNvSpPr>
            <a:spLocks noGrp="1"/>
          </p:cNvSpPr>
          <p:nvPr>
            <p:ph idx="1"/>
          </p:nvPr>
        </p:nvSpPr>
        <p:spPr/>
        <p:txBody>
          <a:bodyPr/>
          <a:lstStyle/>
          <a:p>
            <a:r>
              <a:rPr lang="en-US" dirty="0"/>
              <a:t>Extremely rare</a:t>
            </a:r>
          </a:p>
          <a:p>
            <a:r>
              <a:rPr lang="en-US" dirty="0"/>
              <a:t>Almost always respiratory in nature</a:t>
            </a:r>
          </a:p>
          <a:p>
            <a:r>
              <a:rPr lang="en-US" dirty="0"/>
              <a:t>Focus on airway and breathing</a:t>
            </a:r>
          </a:p>
          <a:p>
            <a:r>
              <a:rPr lang="en-US" dirty="0"/>
              <a:t>Players with congenital heart disease should report condition to the safety officer before the season starts</a:t>
            </a:r>
          </a:p>
          <a:p>
            <a:r>
              <a:rPr lang="en-US" dirty="0"/>
              <a:t>Anyone with PALS or pediatric nursing/MD experience should command the situation until EMS arrives</a:t>
            </a:r>
          </a:p>
        </p:txBody>
      </p:sp>
    </p:spTree>
    <p:extLst>
      <p:ext uri="{BB962C8B-B14F-4D97-AF65-F5344CB8AC3E}">
        <p14:creationId xmlns:p14="http://schemas.microsoft.com/office/powerpoint/2010/main" val="50280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EE3FF-4EFD-4407-88D6-A459B9D6BAA5}"/>
              </a:ext>
            </a:extLst>
          </p:cNvPr>
          <p:cNvSpPr>
            <a:spLocks noGrp="1"/>
          </p:cNvSpPr>
          <p:nvPr>
            <p:ph type="title"/>
          </p:nvPr>
        </p:nvSpPr>
        <p:spPr>
          <a:xfrm>
            <a:off x="913796" y="927100"/>
            <a:ext cx="3418766" cy="4616450"/>
          </a:xfrm>
        </p:spPr>
        <p:txBody>
          <a:bodyPr>
            <a:normAutofit/>
          </a:bodyPr>
          <a:lstStyle/>
          <a:p>
            <a:r>
              <a:rPr lang="en-US" dirty="0"/>
              <a:t>Bloody Nose (Epistaxis)</a:t>
            </a:r>
            <a:endParaRPr lang="en-US"/>
          </a:p>
        </p:txBody>
      </p:sp>
      <p:cxnSp>
        <p:nvCxnSpPr>
          <p:cNvPr id="6"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510DB7-A865-477E-B214-D81D5F7B6F55}"/>
              </a:ext>
            </a:extLst>
          </p:cNvPr>
          <p:cNvSpPr>
            <a:spLocks noGrp="1"/>
          </p:cNvSpPr>
          <p:nvPr>
            <p:ph idx="1"/>
          </p:nvPr>
        </p:nvSpPr>
        <p:spPr>
          <a:xfrm>
            <a:off x="4976029" y="971549"/>
            <a:ext cx="6291528" cy="4616450"/>
          </a:xfrm>
        </p:spPr>
        <p:txBody>
          <a:bodyPr anchor="ctr">
            <a:normAutofit/>
          </a:bodyPr>
          <a:lstStyle/>
          <a:p>
            <a:pPr>
              <a:lnSpc>
                <a:spcPct val="110000"/>
              </a:lnSpc>
            </a:pPr>
            <a:r>
              <a:rPr lang="en-US" sz="1600"/>
              <a:t>Very common</a:t>
            </a:r>
          </a:p>
          <a:p>
            <a:pPr>
              <a:lnSpc>
                <a:spcPct val="110000"/>
              </a:lnSpc>
            </a:pPr>
            <a:r>
              <a:rPr lang="en-US" sz="1600"/>
              <a:t>Almost all anterior (nasal septum)</a:t>
            </a:r>
          </a:p>
          <a:p>
            <a:pPr>
              <a:lnSpc>
                <a:spcPct val="110000"/>
              </a:lnSpc>
            </a:pPr>
            <a:r>
              <a:rPr lang="en-US" sz="1600"/>
              <a:t>Area is highly vascularized so it can bleed a lot!</a:t>
            </a:r>
          </a:p>
          <a:p>
            <a:pPr>
              <a:lnSpc>
                <a:spcPct val="110000"/>
              </a:lnSpc>
            </a:pPr>
            <a:r>
              <a:rPr lang="en-US" sz="1600"/>
              <a:t>Do not put anything inside the nose</a:t>
            </a:r>
          </a:p>
          <a:p>
            <a:pPr>
              <a:lnSpc>
                <a:spcPct val="110000"/>
              </a:lnSpc>
            </a:pPr>
            <a:r>
              <a:rPr lang="en-US" sz="1600"/>
              <a:t>Place head forward in a sniffing position and sit patient upright.</a:t>
            </a:r>
          </a:p>
          <a:p>
            <a:pPr>
              <a:lnSpc>
                <a:spcPct val="110000"/>
              </a:lnSpc>
            </a:pPr>
            <a:r>
              <a:rPr lang="en-US" sz="1600"/>
              <a:t>Swallowing blood is not good and causes vomiting—bad and gross.</a:t>
            </a:r>
          </a:p>
          <a:p>
            <a:pPr>
              <a:lnSpc>
                <a:spcPct val="110000"/>
              </a:lnSpc>
            </a:pPr>
            <a:r>
              <a:rPr lang="en-US" sz="1600"/>
              <a:t>Nasal clamp or firm occlusion by pinching for 10 minutes</a:t>
            </a:r>
          </a:p>
          <a:p>
            <a:pPr>
              <a:lnSpc>
                <a:spcPct val="110000"/>
              </a:lnSpc>
            </a:pPr>
            <a:r>
              <a:rPr lang="en-US" sz="1600"/>
              <a:t>This will stop the majority of bleeds</a:t>
            </a:r>
          </a:p>
          <a:p>
            <a:pPr>
              <a:lnSpc>
                <a:spcPct val="110000"/>
              </a:lnSpc>
            </a:pPr>
            <a:r>
              <a:rPr lang="en-US" sz="1600"/>
              <a:t>Advanced techniques such as hemostatic packing devices and hemostatic medications can be provided at the CHOC ER if needed.</a:t>
            </a:r>
          </a:p>
        </p:txBody>
      </p:sp>
    </p:spTree>
    <p:extLst>
      <p:ext uri="{BB962C8B-B14F-4D97-AF65-F5344CB8AC3E}">
        <p14:creationId xmlns:p14="http://schemas.microsoft.com/office/powerpoint/2010/main" val="71195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71D4-8E36-4AC2-B286-C9ABF0A6BE9B}"/>
              </a:ext>
            </a:extLst>
          </p:cNvPr>
          <p:cNvSpPr>
            <a:spLocks noGrp="1"/>
          </p:cNvSpPr>
          <p:nvPr>
            <p:ph type="title"/>
          </p:nvPr>
        </p:nvSpPr>
        <p:spPr/>
        <p:txBody>
          <a:bodyPr/>
          <a:lstStyle/>
          <a:p>
            <a:r>
              <a:rPr lang="en-US" dirty="0"/>
              <a:t>Facial Injuries</a:t>
            </a:r>
          </a:p>
        </p:txBody>
      </p:sp>
      <p:sp>
        <p:nvSpPr>
          <p:cNvPr id="3" name="Content Placeholder 2">
            <a:extLst>
              <a:ext uri="{FF2B5EF4-FFF2-40B4-BE49-F238E27FC236}">
                <a16:creationId xmlns:a16="http://schemas.microsoft.com/office/drawing/2014/main" id="{50D4736C-0537-466D-9B13-D4D4201DB74E}"/>
              </a:ext>
            </a:extLst>
          </p:cNvPr>
          <p:cNvSpPr>
            <a:spLocks noGrp="1"/>
          </p:cNvSpPr>
          <p:nvPr>
            <p:ph idx="1"/>
          </p:nvPr>
        </p:nvSpPr>
        <p:spPr/>
        <p:txBody>
          <a:bodyPr>
            <a:normAutofit lnSpcReduction="10000"/>
          </a:bodyPr>
          <a:lstStyle/>
          <a:p>
            <a:r>
              <a:rPr lang="en-US" dirty="0"/>
              <a:t>Not very common</a:t>
            </a:r>
          </a:p>
          <a:p>
            <a:r>
              <a:rPr lang="en-US" dirty="0"/>
              <a:t>The injuries of concern will be eye and dental involvement</a:t>
            </a:r>
          </a:p>
          <a:p>
            <a:r>
              <a:rPr lang="en-US" dirty="0"/>
              <a:t>Generally, injuries to the periorbital area will cause the classic “black eye”. It is rare for a baseball or accidental bat injury to cause actual injury to the eye. A scrape to the cornea may occur, but fortunately, vision threatening injuries are very uncommon. </a:t>
            </a:r>
          </a:p>
          <a:p>
            <a:r>
              <a:rPr lang="en-US" dirty="0"/>
              <a:t>Dental injuries to primary (baby) teeth are treated differently than secondary (adult) dental injuries. Any injuries to secondary teeth should prompt emergent evaluation. Look for fractures with bleeding to the tooth, a tooth loose in the socket or one that appears to be sitting in the socket in an inappropriate way.</a:t>
            </a:r>
          </a:p>
          <a:p>
            <a:endParaRPr lang="en-US" dirty="0"/>
          </a:p>
        </p:txBody>
      </p:sp>
    </p:spTree>
    <p:extLst>
      <p:ext uri="{BB962C8B-B14F-4D97-AF65-F5344CB8AC3E}">
        <p14:creationId xmlns:p14="http://schemas.microsoft.com/office/powerpoint/2010/main" val="129197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AD42-824A-44EE-B794-F0ABE2E2DFE3}"/>
              </a:ext>
            </a:extLst>
          </p:cNvPr>
          <p:cNvSpPr>
            <a:spLocks noGrp="1"/>
          </p:cNvSpPr>
          <p:nvPr>
            <p:ph type="title"/>
          </p:nvPr>
        </p:nvSpPr>
        <p:spPr/>
        <p:txBody>
          <a:bodyPr/>
          <a:lstStyle/>
          <a:p>
            <a:r>
              <a:rPr lang="en-US" dirty="0"/>
              <a:t>Dental Injuries		</a:t>
            </a:r>
          </a:p>
        </p:txBody>
      </p:sp>
      <p:sp>
        <p:nvSpPr>
          <p:cNvPr id="3" name="Content Placeholder 2">
            <a:extLst>
              <a:ext uri="{FF2B5EF4-FFF2-40B4-BE49-F238E27FC236}">
                <a16:creationId xmlns:a16="http://schemas.microsoft.com/office/drawing/2014/main" id="{6F2BD027-B06B-4196-9534-2C667CBDA26F}"/>
              </a:ext>
            </a:extLst>
          </p:cNvPr>
          <p:cNvSpPr>
            <a:spLocks noGrp="1"/>
          </p:cNvSpPr>
          <p:nvPr>
            <p:ph idx="1"/>
          </p:nvPr>
        </p:nvSpPr>
        <p:spPr/>
        <p:txBody>
          <a:bodyPr/>
          <a:lstStyle/>
          <a:p>
            <a:r>
              <a:rPr lang="en-US" dirty="0"/>
              <a:t>CHOC Emergency Department has pediatric dental specialists available if the attending Emergency Physician identifies an injury requiring urgent attention.</a:t>
            </a:r>
          </a:p>
          <a:p>
            <a:r>
              <a:rPr lang="en-US" dirty="0"/>
              <a:t>Dental extrusion (the secondary tooth comes completely out of the socket) is a true emergency. The tooth should be handled by the crown only. Do not touch the root. Injury to the supporting periodontal ligament can occur.</a:t>
            </a:r>
          </a:p>
          <a:p>
            <a:r>
              <a:rPr lang="en-US" dirty="0"/>
              <a:t>Wrap the tooth gently in a saline soaked gauze or even milk. Do not ice immerse. You have about 60-90 minutes to implant the tooth. If qualified to do this procedure it can be done in the out of the hospital setting.</a:t>
            </a:r>
          </a:p>
        </p:txBody>
      </p:sp>
    </p:spTree>
    <p:extLst>
      <p:ext uri="{BB962C8B-B14F-4D97-AF65-F5344CB8AC3E}">
        <p14:creationId xmlns:p14="http://schemas.microsoft.com/office/powerpoint/2010/main" val="430688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C976-76A4-4CA0-B407-1AB9A01B045C}"/>
              </a:ext>
            </a:extLst>
          </p:cNvPr>
          <p:cNvSpPr>
            <a:spLocks noGrp="1"/>
          </p:cNvSpPr>
          <p:nvPr>
            <p:ph type="title"/>
          </p:nvPr>
        </p:nvSpPr>
        <p:spPr/>
        <p:txBody>
          <a:bodyPr/>
          <a:lstStyle/>
          <a:p>
            <a:r>
              <a:rPr lang="en-US" dirty="0"/>
              <a:t>Lacerations	</a:t>
            </a:r>
          </a:p>
        </p:txBody>
      </p:sp>
      <p:sp>
        <p:nvSpPr>
          <p:cNvPr id="3" name="Content Placeholder 2">
            <a:extLst>
              <a:ext uri="{FF2B5EF4-FFF2-40B4-BE49-F238E27FC236}">
                <a16:creationId xmlns:a16="http://schemas.microsoft.com/office/drawing/2014/main" id="{E015168B-325B-40AC-AFDD-38F6055AA7AB}"/>
              </a:ext>
            </a:extLst>
          </p:cNvPr>
          <p:cNvSpPr>
            <a:spLocks noGrp="1"/>
          </p:cNvSpPr>
          <p:nvPr>
            <p:ph idx="1"/>
          </p:nvPr>
        </p:nvSpPr>
        <p:spPr/>
        <p:txBody>
          <a:bodyPr/>
          <a:lstStyle/>
          <a:p>
            <a:r>
              <a:rPr lang="en-US" dirty="0"/>
              <a:t>Most lacerations can be treated by primary closure with wound glue or suture</a:t>
            </a:r>
          </a:p>
          <a:p>
            <a:r>
              <a:rPr lang="en-US" dirty="0"/>
              <a:t>This requires appropriate anesthesia, wound cleansing, and wound exploration provided by most urgent care and Emergency departments.</a:t>
            </a:r>
          </a:p>
          <a:p>
            <a:r>
              <a:rPr lang="en-US" dirty="0"/>
              <a:t>As an aside, Chapman ER will be closing its services in the near future making St. Joseph and CHOC the truly nearest receiving centers.</a:t>
            </a:r>
          </a:p>
          <a:p>
            <a:r>
              <a:rPr lang="en-US" dirty="0"/>
              <a:t>CHOC is the ONLY pediatric specialty ER close to the fields. </a:t>
            </a:r>
          </a:p>
        </p:txBody>
      </p:sp>
    </p:spTree>
    <p:extLst>
      <p:ext uri="{BB962C8B-B14F-4D97-AF65-F5344CB8AC3E}">
        <p14:creationId xmlns:p14="http://schemas.microsoft.com/office/powerpoint/2010/main" val="48110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A393-1D77-4120-ACE6-B593E3C1C334}"/>
              </a:ext>
            </a:extLst>
          </p:cNvPr>
          <p:cNvSpPr>
            <a:spLocks noGrp="1"/>
          </p:cNvSpPr>
          <p:nvPr>
            <p:ph type="title"/>
          </p:nvPr>
        </p:nvSpPr>
        <p:spPr>
          <a:xfrm>
            <a:off x="752475" y="609600"/>
            <a:ext cx="3643150" cy="5603310"/>
          </a:xfrm>
        </p:spPr>
        <p:txBody>
          <a:bodyPr>
            <a:normAutofit/>
          </a:bodyPr>
          <a:lstStyle/>
          <a:p>
            <a:r>
              <a:rPr lang="en-US"/>
              <a:t>Heat Related Illness</a:t>
            </a:r>
          </a:p>
        </p:txBody>
      </p:sp>
      <p:graphicFrame>
        <p:nvGraphicFramePr>
          <p:cNvPr id="5" name="Content Placeholder 2">
            <a:extLst>
              <a:ext uri="{FF2B5EF4-FFF2-40B4-BE49-F238E27FC236}">
                <a16:creationId xmlns:a16="http://schemas.microsoft.com/office/drawing/2014/main" id="{4668AD1A-D662-4B0D-B075-3380F174F9ED}"/>
              </a:ext>
            </a:extLst>
          </p:cNvPr>
          <p:cNvGraphicFramePr>
            <a:graphicFrameLocks noGrp="1"/>
          </p:cNvGraphicFramePr>
          <p:nvPr>
            <p:ph idx="1"/>
            <p:extLst>
              <p:ext uri="{D42A27DB-BD31-4B8C-83A1-F6EECF244321}">
                <p14:modId xmlns:p14="http://schemas.microsoft.com/office/powerpoint/2010/main" val="2801005341"/>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692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1EAE-55BD-4754-BC5E-E2414E324FCE}"/>
              </a:ext>
            </a:extLst>
          </p:cNvPr>
          <p:cNvSpPr>
            <a:spLocks noGrp="1"/>
          </p:cNvSpPr>
          <p:nvPr>
            <p:ph type="title"/>
          </p:nvPr>
        </p:nvSpPr>
        <p:spPr/>
        <p:txBody>
          <a:bodyPr/>
          <a:lstStyle/>
          <a:p>
            <a:r>
              <a:rPr lang="en-US" dirty="0"/>
              <a:t>Climate/Environment associated concerns	</a:t>
            </a:r>
          </a:p>
        </p:txBody>
      </p:sp>
      <p:sp>
        <p:nvSpPr>
          <p:cNvPr id="3" name="Content Placeholder 2">
            <a:extLst>
              <a:ext uri="{FF2B5EF4-FFF2-40B4-BE49-F238E27FC236}">
                <a16:creationId xmlns:a16="http://schemas.microsoft.com/office/drawing/2014/main" id="{CE7BDD87-F51A-4A25-A9A0-137085783A00}"/>
              </a:ext>
            </a:extLst>
          </p:cNvPr>
          <p:cNvSpPr>
            <a:spLocks noGrp="1"/>
          </p:cNvSpPr>
          <p:nvPr>
            <p:ph idx="1"/>
          </p:nvPr>
        </p:nvSpPr>
        <p:spPr/>
        <p:txBody>
          <a:bodyPr/>
          <a:lstStyle/>
          <a:p>
            <a:r>
              <a:rPr lang="en-US" dirty="0"/>
              <a:t>Thunder/Lightning should prompt immediate evacuation of field to appropriate shelters</a:t>
            </a:r>
          </a:p>
          <a:p>
            <a:r>
              <a:rPr lang="en-US" dirty="0"/>
              <a:t>The BMOD will determine play during rain</a:t>
            </a:r>
          </a:p>
          <a:p>
            <a:r>
              <a:rPr lang="en-US" dirty="0"/>
              <a:t>Cold temperature issues rarely a concern in April-November</a:t>
            </a:r>
          </a:p>
          <a:p>
            <a:r>
              <a:rPr lang="en-US" dirty="0"/>
              <a:t>Not really climate related but VPLL/Cerro Villa expressly forbids Dogs on the property regardless of size, breed, or whether they are leashed or unleased. If anyone has a dog and will not leave the field please notify the BMOD.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85885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E452-9B27-4E2B-89C0-86AACDBFB024}"/>
              </a:ext>
            </a:extLst>
          </p:cNvPr>
          <p:cNvSpPr>
            <a:spLocks noGrp="1"/>
          </p:cNvSpPr>
          <p:nvPr>
            <p:ph type="title"/>
          </p:nvPr>
        </p:nvSpPr>
        <p:spPr/>
        <p:txBody>
          <a:bodyPr/>
          <a:lstStyle/>
          <a:p>
            <a:r>
              <a:rPr lang="en-US" dirty="0"/>
              <a:t>Allergies and Reactive Airway Disease	</a:t>
            </a:r>
          </a:p>
        </p:txBody>
      </p:sp>
      <p:sp>
        <p:nvSpPr>
          <p:cNvPr id="3" name="Content Placeholder 2">
            <a:extLst>
              <a:ext uri="{FF2B5EF4-FFF2-40B4-BE49-F238E27FC236}">
                <a16:creationId xmlns:a16="http://schemas.microsoft.com/office/drawing/2014/main" id="{5B052293-E44F-473C-A762-8F58B49565E4}"/>
              </a:ext>
            </a:extLst>
          </p:cNvPr>
          <p:cNvSpPr>
            <a:spLocks noGrp="1"/>
          </p:cNvSpPr>
          <p:nvPr>
            <p:ph idx="1"/>
          </p:nvPr>
        </p:nvSpPr>
        <p:spPr/>
        <p:txBody>
          <a:bodyPr/>
          <a:lstStyle/>
          <a:p>
            <a:r>
              <a:rPr lang="en-US" dirty="0"/>
              <a:t>Most parents are outstanding at knowing how to treat their children with asthma, other respiratory illness, or allergies</a:t>
            </a:r>
          </a:p>
          <a:p>
            <a:r>
              <a:rPr lang="en-US" dirty="0"/>
              <a:t>VPLL does not keep Epi Pens or Pro Air inhalers on site due to legal concerns and storage issues.</a:t>
            </a:r>
          </a:p>
          <a:p>
            <a:r>
              <a:rPr lang="en-US" dirty="0"/>
              <a:t>Parents may carry and use these medications on their children as deemed necessary. </a:t>
            </a:r>
          </a:p>
        </p:txBody>
      </p:sp>
    </p:spTree>
    <p:extLst>
      <p:ext uri="{BB962C8B-B14F-4D97-AF65-F5344CB8AC3E}">
        <p14:creationId xmlns:p14="http://schemas.microsoft.com/office/powerpoint/2010/main" val="183842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1397-0438-4FB8-9216-8C248AE77AB4}"/>
              </a:ext>
            </a:extLst>
          </p:cNvPr>
          <p:cNvSpPr>
            <a:spLocks noGrp="1"/>
          </p:cNvSpPr>
          <p:nvPr>
            <p:ph type="title"/>
          </p:nvPr>
        </p:nvSpPr>
        <p:spPr/>
        <p:txBody>
          <a:bodyPr>
            <a:normAutofit/>
          </a:bodyPr>
          <a:lstStyle/>
          <a:p>
            <a:pPr algn="ctr"/>
            <a:r>
              <a:rPr lang="en-US" dirty="0"/>
              <a:t>Board of Directors</a:t>
            </a:r>
            <a:br>
              <a:rPr lang="en-US" dirty="0"/>
            </a:br>
            <a:r>
              <a:rPr lang="en-US" dirty="0"/>
              <a:t>2023</a:t>
            </a:r>
          </a:p>
        </p:txBody>
      </p:sp>
      <p:sp>
        <p:nvSpPr>
          <p:cNvPr id="3" name="Content Placeholder 2">
            <a:extLst>
              <a:ext uri="{FF2B5EF4-FFF2-40B4-BE49-F238E27FC236}">
                <a16:creationId xmlns:a16="http://schemas.microsoft.com/office/drawing/2014/main" id="{6EEAA58B-AD58-41F0-842A-52D896731F9B}"/>
              </a:ext>
            </a:extLst>
          </p:cNvPr>
          <p:cNvSpPr>
            <a:spLocks noGrp="1"/>
          </p:cNvSpPr>
          <p:nvPr>
            <p:ph idx="1"/>
          </p:nvPr>
        </p:nvSpPr>
        <p:spPr/>
        <p:txBody>
          <a:bodyPr>
            <a:normAutofit fontScale="92500" lnSpcReduction="10000"/>
          </a:bodyPr>
          <a:lstStyle/>
          <a:p>
            <a:r>
              <a:rPr lang="en-US" dirty="0"/>
              <a:t>Jon </a:t>
            </a:r>
            <a:r>
              <a:rPr lang="en-US" dirty="0" err="1"/>
              <a:t>Whiddon</a:t>
            </a:r>
            <a:r>
              <a:rPr lang="en-US" dirty="0"/>
              <a:t>		Ryan McArthur		Tracy Paul                      Matt Williams</a:t>
            </a:r>
          </a:p>
          <a:p>
            <a:r>
              <a:rPr lang="en-US" dirty="0"/>
              <a:t>Andrea Brooks               Corbin Hansen                   Mike Samuel                  Matt Cairney</a:t>
            </a:r>
          </a:p>
          <a:p>
            <a:r>
              <a:rPr lang="en-US" dirty="0"/>
              <a:t>Mike Urbanski 	Charlie Tuggle		Joe Pacelli                       Jordan </a:t>
            </a:r>
            <a:r>
              <a:rPr lang="en-US" dirty="0" err="1"/>
              <a:t>Czakowski</a:t>
            </a:r>
            <a:endParaRPr lang="en-US" dirty="0"/>
          </a:p>
          <a:p>
            <a:r>
              <a:rPr lang="en-US" dirty="0"/>
              <a:t>Andy Olsen		Ben Hanna		Chad </a:t>
            </a:r>
            <a:r>
              <a:rPr lang="en-US" dirty="0" err="1"/>
              <a:t>Casenheiser</a:t>
            </a:r>
            <a:r>
              <a:rPr lang="en-US"/>
              <a:t>        </a:t>
            </a:r>
            <a:endParaRPr lang="en-US" dirty="0"/>
          </a:p>
          <a:p>
            <a:r>
              <a:rPr lang="en-US" dirty="0"/>
              <a:t>Brian </a:t>
            </a:r>
            <a:r>
              <a:rPr lang="en-US" dirty="0" err="1"/>
              <a:t>Pharris</a:t>
            </a:r>
            <a:r>
              <a:rPr lang="en-US" dirty="0"/>
              <a:t>		Brian Cole		Katie </a:t>
            </a:r>
            <a:r>
              <a:rPr lang="en-US" dirty="0" err="1"/>
              <a:t>Tassos</a:t>
            </a:r>
            <a:r>
              <a:rPr lang="en-US" dirty="0"/>
              <a:t>                    </a:t>
            </a:r>
          </a:p>
          <a:p>
            <a:r>
              <a:rPr lang="en-US" dirty="0"/>
              <a:t>Jason Walker		Jennifer </a:t>
            </a:r>
            <a:r>
              <a:rPr lang="en-US" dirty="0" err="1"/>
              <a:t>Bergener</a:t>
            </a:r>
            <a:r>
              <a:rPr lang="en-US" dirty="0"/>
              <a:t>	Jerry Lopez</a:t>
            </a:r>
          </a:p>
          <a:p>
            <a:r>
              <a:rPr lang="en-US" dirty="0"/>
              <a:t>Jon </a:t>
            </a:r>
            <a:r>
              <a:rPr lang="en-US" dirty="0" err="1"/>
              <a:t>Brucher</a:t>
            </a:r>
            <a:r>
              <a:rPr lang="en-US" dirty="0"/>
              <a:t>		Aaron Sadler		Lee Tousignant	             </a:t>
            </a:r>
          </a:p>
          <a:p>
            <a:r>
              <a:rPr lang="en-US" dirty="0"/>
              <a:t>Mike </a:t>
            </a:r>
            <a:r>
              <a:rPr lang="en-US" dirty="0" err="1"/>
              <a:t>Urbanksi</a:t>
            </a:r>
            <a:r>
              <a:rPr lang="en-US" dirty="0"/>
              <a:t>	Dan Starr		Todd </a:t>
            </a:r>
            <a:r>
              <a:rPr lang="en-US" dirty="0" err="1"/>
              <a:t>Thergesen</a:t>
            </a:r>
            <a:r>
              <a:rPr lang="en-US" dirty="0"/>
              <a:t>	 </a:t>
            </a:r>
          </a:p>
        </p:txBody>
      </p:sp>
    </p:spTree>
    <p:extLst>
      <p:ext uri="{BB962C8B-B14F-4D97-AF65-F5344CB8AC3E}">
        <p14:creationId xmlns:p14="http://schemas.microsoft.com/office/powerpoint/2010/main" val="156045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E7A9-1AC1-425B-A563-A29A2E863013}"/>
              </a:ext>
            </a:extLst>
          </p:cNvPr>
          <p:cNvSpPr>
            <a:spLocks noGrp="1"/>
          </p:cNvSpPr>
          <p:nvPr>
            <p:ph type="title"/>
          </p:nvPr>
        </p:nvSpPr>
        <p:spPr/>
        <p:txBody>
          <a:bodyPr/>
          <a:lstStyle/>
          <a:p>
            <a:r>
              <a:rPr lang="en-US" dirty="0"/>
              <a:t>Pitcher’s Elbow</a:t>
            </a:r>
          </a:p>
        </p:txBody>
      </p:sp>
      <p:sp>
        <p:nvSpPr>
          <p:cNvPr id="3" name="Content Placeholder 2">
            <a:extLst>
              <a:ext uri="{FF2B5EF4-FFF2-40B4-BE49-F238E27FC236}">
                <a16:creationId xmlns:a16="http://schemas.microsoft.com/office/drawing/2014/main" id="{0C15A8B3-1F71-4E57-B49E-99CE248A824C}"/>
              </a:ext>
            </a:extLst>
          </p:cNvPr>
          <p:cNvSpPr>
            <a:spLocks noGrp="1"/>
          </p:cNvSpPr>
          <p:nvPr>
            <p:ph idx="1"/>
          </p:nvPr>
        </p:nvSpPr>
        <p:spPr/>
        <p:txBody>
          <a:bodyPr>
            <a:normAutofit fontScale="92500" lnSpcReduction="20000"/>
          </a:bodyPr>
          <a:lstStyle/>
          <a:p>
            <a:r>
              <a:rPr lang="en-US" dirty="0"/>
              <a:t>Medial (inside portion of elbow) elbow affected</a:t>
            </a:r>
          </a:p>
          <a:p>
            <a:r>
              <a:rPr lang="en-US" dirty="0"/>
              <a:t>Epicondylitis to ulnar collateral ligament injury (Tommy John surgery)</a:t>
            </a:r>
          </a:p>
          <a:p>
            <a:r>
              <a:rPr lang="en-US" dirty="0"/>
              <a:t>Any pain should prompt discontinuation of throwing/pitching</a:t>
            </a:r>
          </a:p>
          <a:p>
            <a:r>
              <a:rPr lang="en-US" dirty="0"/>
              <a:t>Evaluation by a qualified health care person should occur prior to resumption of throwing activities.</a:t>
            </a:r>
          </a:p>
          <a:p>
            <a:r>
              <a:rPr lang="en-US" dirty="0"/>
              <a:t>Adherence to Pitch count and days rest guidelines are felt to be strongest factors leading to prevention of this condition</a:t>
            </a:r>
          </a:p>
          <a:p>
            <a:r>
              <a:rPr lang="en-US" dirty="0"/>
              <a:t>Dr. Frank </a:t>
            </a:r>
            <a:r>
              <a:rPr lang="en-US" dirty="0" err="1"/>
              <a:t>Jobe</a:t>
            </a:r>
            <a:r>
              <a:rPr lang="en-US" dirty="0"/>
              <a:t> actually performed the first Tommy John surgery in 1974</a:t>
            </a:r>
          </a:p>
          <a:p>
            <a:r>
              <a:rPr lang="en-US" dirty="0"/>
              <a:t>It is now being done in younger players and often more than once!</a:t>
            </a:r>
          </a:p>
        </p:txBody>
      </p:sp>
    </p:spTree>
    <p:extLst>
      <p:ext uri="{BB962C8B-B14F-4D97-AF65-F5344CB8AC3E}">
        <p14:creationId xmlns:p14="http://schemas.microsoft.com/office/powerpoint/2010/main" val="338302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BF4C-BC70-4FBE-BC38-D8531E47B1CC}"/>
              </a:ext>
            </a:extLst>
          </p:cNvPr>
          <p:cNvSpPr>
            <a:spLocks noGrp="1"/>
          </p:cNvSpPr>
          <p:nvPr>
            <p:ph type="title"/>
          </p:nvPr>
        </p:nvSpPr>
        <p:spPr/>
        <p:txBody>
          <a:bodyPr/>
          <a:lstStyle/>
          <a:p>
            <a:r>
              <a:rPr lang="en-US" dirty="0"/>
              <a:t>Pitcher’s Elbow</a:t>
            </a:r>
          </a:p>
        </p:txBody>
      </p:sp>
      <p:sp>
        <p:nvSpPr>
          <p:cNvPr id="3" name="Content Placeholder 2">
            <a:extLst>
              <a:ext uri="{FF2B5EF4-FFF2-40B4-BE49-F238E27FC236}">
                <a16:creationId xmlns:a16="http://schemas.microsoft.com/office/drawing/2014/main" id="{B57D4E51-519C-4341-ACD5-11518B4B0E14}"/>
              </a:ext>
            </a:extLst>
          </p:cNvPr>
          <p:cNvSpPr>
            <a:spLocks noGrp="1"/>
          </p:cNvSpPr>
          <p:nvPr>
            <p:ph idx="1"/>
          </p:nvPr>
        </p:nvSpPr>
        <p:spPr/>
        <p:txBody>
          <a:bodyPr/>
          <a:lstStyle/>
          <a:p>
            <a:r>
              <a:rPr lang="en-US" dirty="0"/>
              <a:t>Loss of velocity may be the first sign of an issue and may precede pain or stiffness</a:t>
            </a:r>
          </a:p>
          <a:p>
            <a:r>
              <a:rPr lang="en-US" dirty="0"/>
              <a:t>Pain is usually maximal during the deceleration phase of arm motion</a:t>
            </a:r>
          </a:p>
          <a:p>
            <a:r>
              <a:rPr lang="en-US" dirty="0"/>
              <a:t>In adults glenohumeral internal rotation disorder (GIRD) is often the actual cause of elbow pain. It is due to dysfunction of the normal range of motion of the shoulder. </a:t>
            </a:r>
          </a:p>
          <a:p>
            <a:endParaRPr lang="en-US" dirty="0"/>
          </a:p>
        </p:txBody>
      </p:sp>
    </p:spTree>
    <p:extLst>
      <p:ext uri="{BB962C8B-B14F-4D97-AF65-F5344CB8AC3E}">
        <p14:creationId xmlns:p14="http://schemas.microsoft.com/office/powerpoint/2010/main" val="1118326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4B9B-42EA-42F9-AD64-15DD104FD469}"/>
              </a:ext>
            </a:extLst>
          </p:cNvPr>
          <p:cNvSpPr>
            <a:spLocks noGrp="1"/>
          </p:cNvSpPr>
          <p:nvPr>
            <p:ph type="title"/>
          </p:nvPr>
        </p:nvSpPr>
        <p:spPr/>
        <p:txBody>
          <a:bodyPr/>
          <a:lstStyle/>
          <a:p>
            <a:r>
              <a:rPr lang="en-US" dirty="0"/>
              <a:t>Sprains, Strains, and Overuse Injuries	</a:t>
            </a:r>
          </a:p>
        </p:txBody>
      </p:sp>
      <p:sp>
        <p:nvSpPr>
          <p:cNvPr id="3" name="Content Placeholder 2">
            <a:extLst>
              <a:ext uri="{FF2B5EF4-FFF2-40B4-BE49-F238E27FC236}">
                <a16:creationId xmlns:a16="http://schemas.microsoft.com/office/drawing/2014/main" id="{691CC8C2-8228-442F-8248-3F2773D7F303}"/>
              </a:ext>
            </a:extLst>
          </p:cNvPr>
          <p:cNvSpPr>
            <a:spLocks noGrp="1"/>
          </p:cNvSpPr>
          <p:nvPr>
            <p:ph idx="1"/>
          </p:nvPr>
        </p:nvSpPr>
        <p:spPr/>
        <p:txBody>
          <a:bodyPr/>
          <a:lstStyle/>
          <a:p>
            <a:r>
              <a:rPr lang="en-US" dirty="0"/>
              <a:t>Common in all ages</a:t>
            </a:r>
          </a:p>
          <a:p>
            <a:r>
              <a:rPr lang="en-US" dirty="0"/>
              <a:t>Can affect almost any musculoskeletal site</a:t>
            </a:r>
          </a:p>
          <a:p>
            <a:r>
              <a:rPr lang="en-US" dirty="0"/>
              <a:t>Usually responds to conservative measures including rest, icing, proper compression devices and acetaminophen and/or NSAIDs like Ibuprofen</a:t>
            </a:r>
          </a:p>
          <a:p>
            <a:r>
              <a:rPr lang="en-US" dirty="0"/>
              <a:t>Physical therapy may be necessary for lingering injuries</a:t>
            </a:r>
          </a:p>
        </p:txBody>
      </p:sp>
    </p:spTree>
    <p:extLst>
      <p:ext uri="{BB962C8B-B14F-4D97-AF65-F5344CB8AC3E}">
        <p14:creationId xmlns:p14="http://schemas.microsoft.com/office/powerpoint/2010/main" val="210824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18B8-CC40-46DD-8878-802B796FC653}"/>
              </a:ext>
            </a:extLst>
          </p:cNvPr>
          <p:cNvSpPr>
            <a:spLocks noGrp="1"/>
          </p:cNvSpPr>
          <p:nvPr>
            <p:ph type="title"/>
          </p:nvPr>
        </p:nvSpPr>
        <p:spPr/>
        <p:txBody>
          <a:bodyPr/>
          <a:lstStyle/>
          <a:p>
            <a:r>
              <a:rPr lang="en-US" dirty="0"/>
              <a:t>Concussion	</a:t>
            </a:r>
          </a:p>
        </p:txBody>
      </p:sp>
      <p:sp>
        <p:nvSpPr>
          <p:cNvPr id="3" name="Content Placeholder 2">
            <a:extLst>
              <a:ext uri="{FF2B5EF4-FFF2-40B4-BE49-F238E27FC236}">
                <a16:creationId xmlns:a16="http://schemas.microsoft.com/office/drawing/2014/main" id="{04564415-49A2-4A7A-B9AB-9E58C8555D2D}"/>
              </a:ext>
            </a:extLst>
          </p:cNvPr>
          <p:cNvSpPr>
            <a:spLocks noGrp="1"/>
          </p:cNvSpPr>
          <p:nvPr>
            <p:ph idx="1"/>
          </p:nvPr>
        </p:nvSpPr>
        <p:spPr/>
        <p:txBody>
          <a:bodyPr>
            <a:normAutofit fontScale="92500" lnSpcReduction="10000"/>
          </a:bodyPr>
          <a:lstStyle/>
          <a:p>
            <a:r>
              <a:rPr lang="en-US" dirty="0"/>
              <a:t>Has become a huge focus in sporting related injuries</a:t>
            </a:r>
          </a:p>
          <a:p>
            <a:r>
              <a:rPr lang="en-US" dirty="0"/>
              <a:t>Fortunately, true concussions in baseball are uncommon and less common in youth baseball at the little league level</a:t>
            </a:r>
          </a:p>
          <a:p>
            <a:r>
              <a:rPr lang="en-US" dirty="0"/>
              <a:t>Football Players, Hockey players, and female volleyball players are at highest risk on the collegiate level</a:t>
            </a:r>
          </a:p>
          <a:p>
            <a:r>
              <a:rPr lang="en-US" dirty="0"/>
              <a:t>Only 10% of concussions result in loss of consciousness</a:t>
            </a:r>
          </a:p>
          <a:p>
            <a:r>
              <a:rPr lang="en-US" dirty="0"/>
              <a:t>No imaging test or physical exam sign can reliably diagnose or exclude a concussion</a:t>
            </a:r>
          </a:p>
          <a:p>
            <a:r>
              <a:rPr lang="en-US" dirty="0"/>
              <a:t>Generally, a player is cleared to play only after ALL symptoms have resolved during any activity.</a:t>
            </a:r>
          </a:p>
        </p:txBody>
      </p:sp>
    </p:spTree>
    <p:extLst>
      <p:ext uri="{BB962C8B-B14F-4D97-AF65-F5344CB8AC3E}">
        <p14:creationId xmlns:p14="http://schemas.microsoft.com/office/powerpoint/2010/main" val="2252665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EDD5-E639-4530-937B-09AEBAB0AF03}"/>
              </a:ext>
            </a:extLst>
          </p:cNvPr>
          <p:cNvSpPr>
            <a:spLocks noGrp="1"/>
          </p:cNvSpPr>
          <p:nvPr>
            <p:ph type="title"/>
          </p:nvPr>
        </p:nvSpPr>
        <p:spPr/>
        <p:txBody>
          <a:bodyPr/>
          <a:lstStyle/>
          <a:p>
            <a:r>
              <a:rPr lang="en-US" dirty="0"/>
              <a:t>COVID-19</a:t>
            </a:r>
          </a:p>
        </p:txBody>
      </p:sp>
      <p:sp>
        <p:nvSpPr>
          <p:cNvPr id="3" name="Content Placeholder 2">
            <a:extLst>
              <a:ext uri="{FF2B5EF4-FFF2-40B4-BE49-F238E27FC236}">
                <a16:creationId xmlns:a16="http://schemas.microsoft.com/office/drawing/2014/main" id="{6E05713B-444C-4D8E-A0B1-F96DDA4BC9FE}"/>
              </a:ext>
            </a:extLst>
          </p:cNvPr>
          <p:cNvSpPr>
            <a:spLocks noGrp="1"/>
          </p:cNvSpPr>
          <p:nvPr>
            <p:ph idx="1"/>
          </p:nvPr>
        </p:nvSpPr>
        <p:spPr/>
        <p:txBody>
          <a:bodyPr/>
          <a:lstStyle/>
          <a:p>
            <a:r>
              <a:rPr lang="en-US" dirty="0"/>
              <a:t>VPLL will adhere to and update COVID-19 related protocols as necessary</a:t>
            </a:r>
          </a:p>
          <a:p>
            <a:r>
              <a:rPr lang="en-US" dirty="0"/>
              <a:t>Currently, masking and proper physical distancing will be enforced for spectators</a:t>
            </a:r>
          </a:p>
          <a:p>
            <a:r>
              <a:rPr lang="en-US" dirty="0"/>
              <a:t>Anyone with symptoms of illness should not be on the fields.</a:t>
            </a:r>
          </a:p>
          <a:p>
            <a:r>
              <a:rPr lang="en-US" dirty="0"/>
              <a:t>Please notify the safety officer if any player/manager/coach/league official develops COVID type symptoms. </a:t>
            </a:r>
          </a:p>
        </p:txBody>
      </p:sp>
    </p:spTree>
    <p:extLst>
      <p:ext uri="{BB962C8B-B14F-4D97-AF65-F5344CB8AC3E}">
        <p14:creationId xmlns:p14="http://schemas.microsoft.com/office/powerpoint/2010/main" val="1985279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46B5-F816-4D5C-B90A-C70374E379AB}"/>
              </a:ext>
            </a:extLst>
          </p:cNvPr>
          <p:cNvSpPr>
            <a:spLocks noGrp="1"/>
          </p:cNvSpPr>
          <p:nvPr>
            <p:ph type="title"/>
          </p:nvPr>
        </p:nvSpPr>
        <p:spPr/>
        <p:txBody>
          <a:bodyPr/>
          <a:lstStyle/>
          <a:p>
            <a:r>
              <a:rPr lang="en-US" dirty="0"/>
              <a:t>Pre-Game Safety </a:t>
            </a:r>
          </a:p>
        </p:txBody>
      </p:sp>
      <p:sp>
        <p:nvSpPr>
          <p:cNvPr id="3" name="Content Placeholder 2">
            <a:extLst>
              <a:ext uri="{FF2B5EF4-FFF2-40B4-BE49-F238E27FC236}">
                <a16:creationId xmlns:a16="http://schemas.microsoft.com/office/drawing/2014/main" id="{74C764A7-104E-4078-A933-6D5BAD53CB17}"/>
              </a:ext>
            </a:extLst>
          </p:cNvPr>
          <p:cNvSpPr>
            <a:spLocks noGrp="1"/>
          </p:cNvSpPr>
          <p:nvPr>
            <p:ph idx="1"/>
          </p:nvPr>
        </p:nvSpPr>
        <p:spPr/>
        <p:txBody>
          <a:bodyPr/>
          <a:lstStyle/>
          <a:p>
            <a:r>
              <a:rPr lang="en-US" dirty="0"/>
              <a:t>Fields will be maintained in accordance with little league and local municipality guidelines for safe play</a:t>
            </a:r>
          </a:p>
          <a:p>
            <a:r>
              <a:rPr lang="en-US" dirty="0"/>
              <a:t>Pre-Game</a:t>
            </a:r>
          </a:p>
          <a:p>
            <a:pPr lvl="1"/>
            <a:r>
              <a:rPr lang="en-US" dirty="0"/>
              <a:t>Manager/Coach may use </a:t>
            </a:r>
            <a:r>
              <a:rPr lang="en-US" dirty="0" err="1"/>
              <a:t>wiffle</a:t>
            </a:r>
            <a:r>
              <a:rPr lang="en-US" dirty="0"/>
              <a:t> type ball for warm ups in the outfield for batting</a:t>
            </a:r>
          </a:p>
          <a:p>
            <a:pPr lvl="1"/>
            <a:r>
              <a:rPr lang="en-US" dirty="0"/>
              <a:t>One batter at a time with helmet </a:t>
            </a:r>
          </a:p>
          <a:p>
            <a:pPr lvl="1"/>
            <a:r>
              <a:rPr lang="en-US" dirty="0"/>
              <a:t>Catcher must where catcher mask if in the bullpen with a pitcher</a:t>
            </a:r>
          </a:p>
          <a:p>
            <a:pPr lvl="1"/>
            <a:r>
              <a:rPr lang="en-US" dirty="0"/>
              <a:t>All players must wear a cup </a:t>
            </a:r>
          </a:p>
          <a:p>
            <a:pPr lvl="1"/>
            <a:r>
              <a:rPr lang="en-US" dirty="0"/>
              <a:t>All players must have appropriate cleats</a:t>
            </a:r>
          </a:p>
          <a:p>
            <a:pPr lvl="1"/>
            <a:r>
              <a:rPr lang="en-US" dirty="0"/>
              <a:t>All players must have USA bat and a helmet. Umpire will inspect before games</a:t>
            </a:r>
          </a:p>
          <a:p>
            <a:pPr marL="0" indent="0">
              <a:buNone/>
            </a:pPr>
            <a:endParaRPr lang="en-US" dirty="0"/>
          </a:p>
        </p:txBody>
      </p:sp>
    </p:spTree>
    <p:extLst>
      <p:ext uri="{BB962C8B-B14F-4D97-AF65-F5344CB8AC3E}">
        <p14:creationId xmlns:p14="http://schemas.microsoft.com/office/powerpoint/2010/main" val="1397837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4EB37-44BE-4191-A20C-608AD0E6D4F5}"/>
              </a:ext>
            </a:extLst>
          </p:cNvPr>
          <p:cNvSpPr>
            <a:spLocks noGrp="1"/>
          </p:cNvSpPr>
          <p:nvPr>
            <p:ph type="title"/>
          </p:nvPr>
        </p:nvSpPr>
        <p:spPr>
          <a:xfrm>
            <a:off x="752475" y="609600"/>
            <a:ext cx="3643150" cy="5603310"/>
          </a:xfrm>
        </p:spPr>
        <p:txBody>
          <a:bodyPr>
            <a:normAutofit/>
          </a:bodyPr>
          <a:lstStyle/>
          <a:p>
            <a:r>
              <a:rPr lang="en-US"/>
              <a:t>Game Safety</a:t>
            </a:r>
          </a:p>
        </p:txBody>
      </p:sp>
      <p:graphicFrame>
        <p:nvGraphicFramePr>
          <p:cNvPr id="21" name="Content Placeholder 2">
            <a:extLst>
              <a:ext uri="{FF2B5EF4-FFF2-40B4-BE49-F238E27FC236}">
                <a16:creationId xmlns:a16="http://schemas.microsoft.com/office/drawing/2014/main" id="{9447FDA8-1D09-4575-8786-8CF50DDF4B38}"/>
              </a:ext>
            </a:extLst>
          </p:cNvPr>
          <p:cNvGraphicFramePr>
            <a:graphicFrameLocks noGrp="1"/>
          </p:cNvGraphicFramePr>
          <p:nvPr>
            <p:ph idx="1"/>
            <p:extLst>
              <p:ext uri="{D42A27DB-BD31-4B8C-83A1-F6EECF244321}">
                <p14:modId xmlns:p14="http://schemas.microsoft.com/office/powerpoint/2010/main" val="569271919"/>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9303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0C86-A5F0-4AC0-B545-2C1189B0A583}"/>
              </a:ext>
            </a:extLst>
          </p:cNvPr>
          <p:cNvSpPr>
            <a:spLocks noGrp="1"/>
          </p:cNvSpPr>
          <p:nvPr>
            <p:ph type="title"/>
          </p:nvPr>
        </p:nvSpPr>
        <p:spPr/>
        <p:txBody>
          <a:bodyPr/>
          <a:lstStyle/>
          <a:p>
            <a:r>
              <a:rPr lang="en-US" dirty="0"/>
              <a:t>2021 Volunteer Application form</a:t>
            </a:r>
          </a:p>
        </p:txBody>
      </p:sp>
      <p:pic>
        <p:nvPicPr>
          <p:cNvPr id="5" name="Content Placeholder 4" descr="Text&#10;&#10;Description automatically generated">
            <a:extLst>
              <a:ext uri="{FF2B5EF4-FFF2-40B4-BE49-F238E27FC236}">
                <a16:creationId xmlns:a16="http://schemas.microsoft.com/office/drawing/2014/main" id="{09D4B1F9-6255-4809-B079-6B11674D9C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3118" y="2095500"/>
            <a:ext cx="5673013" cy="3789960"/>
          </a:xfrm>
        </p:spPr>
      </p:pic>
    </p:spTree>
    <p:extLst>
      <p:ext uri="{BB962C8B-B14F-4D97-AF65-F5344CB8AC3E}">
        <p14:creationId xmlns:p14="http://schemas.microsoft.com/office/powerpoint/2010/main" val="712455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9991-DFA1-4B85-A481-990E45DEE69A}"/>
              </a:ext>
            </a:extLst>
          </p:cNvPr>
          <p:cNvSpPr>
            <a:spLocks noGrp="1"/>
          </p:cNvSpPr>
          <p:nvPr>
            <p:ph type="title"/>
          </p:nvPr>
        </p:nvSpPr>
        <p:spPr/>
        <p:txBody>
          <a:bodyPr/>
          <a:lstStyle/>
          <a:p>
            <a:r>
              <a:rPr lang="en-US" dirty="0"/>
              <a:t>Out of hospital bls algorithm</a:t>
            </a:r>
          </a:p>
        </p:txBody>
      </p:sp>
      <p:pic>
        <p:nvPicPr>
          <p:cNvPr id="1026" name="Picture 2" descr="See the source image">
            <a:extLst>
              <a:ext uri="{FF2B5EF4-FFF2-40B4-BE49-F238E27FC236}">
                <a16:creationId xmlns:a16="http://schemas.microsoft.com/office/drawing/2014/main" id="{640BADA0-594C-41EA-A006-DC45C3A822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2287" y="1390261"/>
            <a:ext cx="5449076" cy="503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729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BEB9-1EB4-4692-890F-8401A7A48BED}"/>
              </a:ext>
            </a:extLst>
          </p:cNvPr>
          <p:cNvSpPr>
            <a:spLocks noGrp="1"/>
          </p:cNvSpPr>
          <p:nvPr>
            <p:ph type="title"/>
          </p:nvPr>
        </p:nvSpPr>
        <p:spPr/>
        <p:txBody>
          <a:bodyPr/>
          <a:lstStyle/>
          <a:p>
            <a:r>
              <a:rPr lang="en-US" dirty="0"/>
              <a:t>Pediatric bls algorithm</a:t>
            </a:r>
          </a:p>
        </p:txBody>
      </p:sp>
      <p:pic>
        <p:nvPicPr>
          <p:cNvPr id="2050" name="Picture 2" descr="See the source image">
            <a:extLst>
              <a:ext uri="{FF2B5EF4-FFF2-40B4-BE49-F238E27FC236}">
                <a16:creationId xmlns:a16="http://schemas.microsoft.com/office/drawing/2014/main" id="{43EBD0E3-3A1E-4B19-9C13-07A96F1399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6302" y="2095500"/>
            <a:ext cx="487991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84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F4B3-9F39-438F-B878-7A5E4EE5E749}"/>
              </a:ext>
            </a:extLst>
          </p:cNvPr>
          <p:cNvSpPr>
            <a:spLocks noGrp="1"/>
          </p:cNvSpPr>
          <p:nvPr>
            <p:ph type="title"/>
          </p:nvPr>
        </p:nvSpPr>
        <p:spPr/>
        <p:txBody>
          <a:bodyPr>
            <a:normAutofit/>
          </a:bodyPr>
          <a:lstStyle/>
          <a:p>
            <a:r>
              <a:rPr lang="en-US"/>
              <a:t>Introduction	</a:t>
            </a:r>
          </a:p>
        </p:txBody>
      </p:sp>
      <p:sp>
        <p:nvSpPr>
          <p:cNvPr id="3" name="Content Placeholder 2">
            <a:extLst>
              <a:ext uri="{FF2B5EF4-FFF2-40B4-BE49-F238E27FC236}">
                <a16:creationId xmlns:a16="http://schemas.microsoft.com/office/drawing/2014/main" id="{8EB438E9-86CC-4B54-B9AD-660B099374AE}"/>
              </a:ext>
            </a:extLst>
          </p:cNvPr>
          <p:cNvSpPr>
            <a:spLocks noGrp="1"/>
          </p:cNvSpPr>
          <p:nvPr>
            <p:ph idx="1"/>
          </p:nvPr>
        </p:nvSpPr>
        <p:spPr>
          <a:xfrm>
            <a:off x="1466850" y="2463800"/>
            <a:ext cx="9247652" cy="3327400"/>
          </a:xfrm>
        </p:spPr>
        <p:txBody>
          <a:bodyPr>
            <a:normAutofit/>
          </a:bodyPr>
          <a:lstStyle/>
          <a:p>
            <a:pPr>
              <a:lnSpc>
                <a:spcPct val="110000"/>
              </a:lnSpc>
            </a:pPr>
            <a:r>
              <a:rPr lang="en-US" sz="1700" dirty="0"/>
              <a:t>VPLL follows the guidelines and rules set by Little League International and our local District 30 guidelines</a:t>
            </a:r>
          </a:p>
          <a:p>
            <a:pPr>
              <a:lnSpc>
                <a:spcPct val="110000"/>
              </a:lnSpc>
            </a:pPr>
            <a:r>
              <a:rPr lang="en-US" sz="1700" dirty="0"/>
              <a:t>VPLL sets local rules for its own teams</a:t>
            </a:r>
          </a:p>
          <a:p>
            <a:pPr>
              <a:lnSpc>
                <a:spcPct val="110000"/>
              </a:lnSpc>
            </a:pPr>
            <a:r>
              <a:rPr lang="en-US" sz="1700" dirty="0"/>
              <a:t>Littleleague.org provides extensive and comprehensive information regarding league activities and requirements.</a:t>
            </a:r>
          </a:p>
          <a:p>
            <a:pPr>
              <a:lnSpc>
                <a:spcPct val="110000"/>
              </a:lnSpc>
            </a:pPr>
            <a:r>
              <a:rPr lang="en-US" sz="1700" dirty="0"/>
              <a:t>The safety officer attends the annual District 30 safety meeting and provides basic first aid training to managers, coaches, board members, and team parents.</a:t>
            </a:r>
          </a:p>
          <a:p>
            <a:pPr>
              <a:lnSpc>
                <a:spcPct val="110000"/>
              </a:lnSpc>
            </a:pPr>
            <a:r>
              <a:rPr lang="en-US" sz="1700" dirty="0"/>
              <a:t>VPLL adheres to Title IX regulations regarding participation</a:t>
            </a:r>
          </a:p>
          <a:p>
            <a:pPr>
              <a:lnSpc>
                <a:spcPct val="110000"/>
              </a:lnSpc>
            </a:pPr>
            <a:r>
              <a:rPr lang="en-US" sz="1700" dirty="0"/>
              <a:t>VPLL will upload a completed ASAP, Field Survey, and Roster Data to littleleague.org</a:t>
            </a:r>
          </a:p>
          <a:p>
            <a:pPr>
              <a:lnSpc>
                <a:spcPct val="110000"/>
              </a:lnSpc>
            </a:pPr>
            <a:endParaRPr lang="en-US" sz="1700" dirty="0"/>
          </a:p>
        </p:txBody>
      </p:sp>
    </p:spTree>
    <p:extLst>
      <p:ext uri="{BB962C8B-B14F-4D97-AF65-F5344CB8AC3E}">
        <p14:creationId xmlns:p14="http://schemas.microsoft.com/office/powerpoint/2010/main" val="1718698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D060-6A91-40E3-A6F0-9604528CE544}"/>
              </a:ext>
            </a:extLst>
          </p:cNvPr>
          <p:cNvSpPr>
            <a:spLocks noGrp="1"/>
          </p:cNvSpPr>
          <p:nvPr>
            <p:ph type="title"/>
          </p:nvPr>
        </p:nvSpPr>
        <p:spPr/>
        <p:txBody>
          <a:bodyPr/>
          <a:lstStyle/>
          <a:p>
            <a:r>
              <a:rPr lang="en-US" dirty="0"/>
              <a:t>Heat index chart</a:t>
            </a:r>
          </a:p>
        </p:txBody>
      </p:sp>
      <p:pic>
        <p:nvPicPr>
          <p:cNvPr id="3074" name="Picture 2" descr="See the source image">
            <a:extLst>
              <a:ext uri="{FF2B5EF4-FFF2-40B4-BE49-F238E27FC236}">
                <a16:creationId xmlns:a16="http://schemas.microsoft.com/office/drawing/2014/main" id="{61FD7C88-CD1A-419A-A02A-BF3CB23641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1944" y="1698171"/>
            <a:ext cx="7156578" cy="461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47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036D-718F-4E0B-89D3-344993248C55}"/>
              </a:ext>
            </a:extLst>
          </p:cNvPr>
          <p:cNvSpPr>
            <a:spLocks noGrp="1"/>
          </p:cNvSpPr>
          <p:nvPr>
            <p:ph type="title"/>
          </p:nvPr>
        </p:nvSpPr>
        <p:spPr/>
        <p:txBody>
          <a:bodyPr/>
          <a:lstStyle/>
          <a:p>
            <a:r>
              <a:rPr lang="en-US" dirty="0"/>
              <a:t>Heads up concussion protocol</a:t>
            </a:r>
          </a:p>
        </p:txBody>
      </p:sp>
      <p:pic>
        <p:nvPicPr>
          <p:cNvPr id="4098" name="Picture 2" descr="See the source image">
            <a:extLst>
              <a:ext uri="{FF2B5EF4-FFF2-40B4-BE49-F238E27FC236}">
                <a16:creationId xmlns:a16="http://schemas.microsoft.com/office/drawing/2014/main" id="{E75626CD-2634-4801-8849-705E0D48D3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7011" y="1586204"/>
            <a:ext cx="5225143" cy="451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72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0ED81-94A6-48D0-A34E-5BEE33DC9A57}"/>
              </a:ext>
            </a:extLst>
          </p:cNvPr>
          <p:cNvSpPr>
            <a:spLocks noGrp="1"/>
          </p:cNvSpPr>
          <p:nvPr>
            <p:ph type="title"/>
          </p:nvPr>
        </p:nvSpPr>
        <p:spPr/>
        <p:txBody>
          <a:bodyPr/>
          <a:lstStyle/>
          <a:p>
            <a:r>
              <a:rPr lang="en-US" dirty="0" err="1"/>
              <a:t>Zoll</a:t>
            </a:r>
            <a:r>
              <a:rPr lang="en-US" dirty="0"/>
              <a:t> </a:t>
            </a:r>
            <a:r>
              <a:rPr lang="en-US" dirty="0" err="1"/>
              <a:t>aed</a:t>
            </a:r>
            <a:r>
              <a:rPr lang="en-US" dirty="0"/>
              <a:t> plus</a:t>
            </a:r>
          </a:p>
        </p:txBody>
      </p:sp>
      <p:pic>
        <p:nvPicPr>
          <p:cNvPr id="5122" name="Picture 2" descr="See the source image">
            <a:extLst>
              <a:ext uri="{FF2B5EF4-FFF2-40B4-BE49-F238E27FC236}">
                <a16:creationId xmlns:a16="http://schemas.microsoft.com/office/drawing/2014/main" id="{65AB331E-A836-4E93-B31D-CA5CF54642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7560" y="2095500"/>
            <a:ext cx="4287354"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37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00E8-2CCF-4840-9431-F310A5F9AE2D}"/>
              </a:ext>
            </a:extLst>
          </p:cNvPr>
          <p:cNvSpPr>
            <a:spLocks noGrp="1"/>
          </p:cNvSpPr>
          <p:nvPr>
            <p:ph type="title"/>
          </p:nvPr>
        </p:nvSpPr>
        <p:spPr/>
        <p:txBody>
          <a:bodyPr/>
          <a:lstStyle/>
          <a:p>
            <a:r>
              <a:rPr lang="en-US" dirty="0"/>
              <a:t>ZOLL AED PLUS</a:t>
            </a:r>
          </a:p>
        </p:txBody>
      </p:sp>
      <p:pic>
        <p:nvPicPr>
          <p:cNvPr id="5" name="Content Placeholder 4" descr="Graphical user interface&#10;&#10;Description automatically generated">
            <a:extLst>
              <a:ext uri="{FF2B5EF4-FFF2-40B4-BE49-F238E27FC236}">
                <a16:creationId xmlns:a16="http://schemas.microsoft.com/office/drawing/2014/main" id="{CEC9BAAB-F57C-4DC3-B597-A09F2DD019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6501" y="2375419"/>
            <a:ext cx="2771775" cy="3695700"/>
          </a:xfrm>
        </p:spPr>
      </p:pic>
      <p:pic>
        <p:nvPicPr>
          <p:cNvPr id="7" name="Picture 6" descr="A picture containing diagram&#10;&#10;Description automatically generated">
            <a:extLst>
              <a:ext uri="{FF2B5EF4-FFF2-40B4-BE49-F238E27FC236}">
                <a16:creationId xmlns:a16="http://schemas.microsoft.com/office/drawing/2014/main" id="{A00CA0DD-CCED-4825-AAD5-7B1FEBBEF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94824" y="2393770"/>
            <a:ext cx="4624250" cy="3468187"/>
          </a:xfrm>
          <a:prstGeom prst="rect">
            <a:avLst/>
          </a:prstGeom>
        </p:spPr>
      </p:pic>
    </p:spTree>
    <p:extLst>
      <p:ext uri="{BB962C8B-B14F-4D97-AF65-F5344CB8AC3E}">
        <p14:creationId xmlns:p14="http://schemas.microsoft.com/office/powerpoint/2010/main" val="209304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8471-D27A-4F55-B29D-DD1FCEC3D1CA}"/>
              </a:ext>
            </a:extLst>
          </p:cNvPr>
          <p:cNvSpPr>
            <a:spLocks noGrp="1"/>
          </p:cNvSpPr>
          <p:nvPr>
            <p:ph type="title"/>
          </p:nvPr>
        </p:nvSpPr>
        <p:spPr/>
        <p:txBody>
          <a:bodyPr>
            <a:normAutofit/>
          </a:bodyPr>
          <a:lstStyle/>
          <a:p>
            <a:r>
              <a:rPr lang="en-US"/>
              <a:t>Volunteer Application forms	</a:t>
            </a:r>
          </a:p>
        </p:txBody>
      </p:sp>
      <p:graphicFrame>
        <p:nvGraphicFramePr>
          <p:cNvPr id="5" name="Content Placeholder 2">
            <a:extLst>
              <a:ext uri="{FF2B5EF4-FFF2-40B4-BE49-F238E27FC236}">
                <a16:creationId xmlns:a16="http://schemas.microsoft.com/office/drawing/2014/main" id="{59EBE403-A38E-4EAC-8303-72660200ACAF}"/>
              </a:ext>
            </a:extLst>
          </p:cNvPr>
          <p:cNvGraphicFramePr>
            <a:graphicFrameLocks noGrp="1"/>
          </p:cNvGraphicFramePr>
          <p:nvPr>
            <p:ph idx="1"/>
            <p:extLst>
              <p:ext uri="{D42A27DB-BD31-4B8C-83A1-F6EECF244321}">
                <p14:modId xmlns:p14="http://schemas.microsoft.com/office/powerpoint/2010/main" val="3624620072"/>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06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2731-837A-3779-D09A-996CFD380E87}"/>
              </a:ext>
            </a:extLst>
          </p:cNvPr>
          <p:cNvSpPr>
            <a:spLocks noGrp="1"/>
          </p:cNvSpPr>
          <p:nvPr>
            <p:ph type="title"/>
          </p:nvPr>
        </p:nvSpPr>
        <p:spPr/>
        <p:txBody>
          <a:bodyPr/>
          <a:lstStyle/>
          <a:p>
            <a:r>
              <a:rPr lang="en-US" dirty="0"/>
              <a:t>Live Scan</a:t>
            </a:r>
          </a:p>
        </p:txBody>
      </p:sp>
      <p:sp>
        <p:nvSpPr>
          <p:cNvPr id="3" name="Content Placeholder 2">
            <a:extLst>
              <a:ext uri="{FF2B5EF4-FFF2-40B4-BE49-F238E27FC236}">
                <a16:creationId xmlns:a16="http://schemas.microsoft.com/office/drawing/2014/main" id="{FB03093A-B1A3-CFEA-1B38-C88F560EF33C}"/>
              </a:ext>
            </a:extLst>
          </p:cNvPr>
          <p:cNvSpPr>
            <a:spLocks noGrp="1"/>
          </p:cNvSpPr>
          <p:nvPr>
            <p:ph idx="1"/>
          </p:nvPr>
        </p:nvSpPr>
        <p:spPr/>
        <p:txBody>
          <a:bodyPr/>
          <a:lstStyle/>
          <a:p>
            <a:r>
              <a:rPr lang="en-US" dirty="0"/>
              <a:t>VPLL will conduct annual Live Scan Fingerprinting as part of Little League requirements beginning 2023</a:t>
            </a:r>
          </a:p>
          <a:p>
            <a:r>
              <a:rPr lang="en-US" dirty="0"/>
              <a:t>Generally managers, coaches, and team parents will be required to complete the Live scan process</a:t>
            </a:r>
          </a:p>
          <a:p>
            <a:endParaRPr lang="en-US" dirty="0"/>
          </a:p>
        </p:txBody>
      </p:sp>
    </p:spTree>
    <p:extLst>
      <p:ext uri="{BB962C8B-B14F-4D97-AF65-F5344CB8AC3E}">
        <p14:creationId xmlns:p14="http://schemas.microsoft.com/office/powerpoint/2010/main" val="191739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ABF5-F237-3AEC-5168-9383522B7E7F}"/>
              </a:ext>
            </a:extLst>
          </p:cNvPr>
          <p:cNvSpPr>
            <a:spLocks noGrp="1"/>
          </p:cNvSpPr>
          <p:nvPr>
            <p:ph type="title"/>
          </p:nvPr>
        </p:nvSpPr>
        <p:spPr/>
        <p:txBody>
          <a:bodyPr/>
          <a:lstStyle/>
          <a:p>
            <a:r>
              <a:rPr lang="en-US" dirty="0"/>
              <a:t>Player safety</a:t>
            </a:r>
          </a:p>
        </p:txBody>
      </p:sp>
      <p:sp>
        <p:nvSpPr>
          <p:cNvPr id="3" name="Content Placeholder 2">
            <a:extLst>
              <a:ext uri="{FF2B5EF4-FFF2-40B4-BE49-F238E27FC236}">
                <a16:creationId xmlns:a16="http://schemas.microsoft.com/office/drawing/2014/main" id="{3A8ED1FD-C7C1-ABB5-B1FA-1D6AC5022BD9}"/>
              </a:ext>
            </a:extLst>
          </p:cNvPr>
          <p:cNvSpPr>
            <a:spLocks noGrp="1"/>
          </p:cNvSpPr>
          <p:nvPr>
            <p:ph idx="1"/>
          </p:nvPr>
        </p:nvSpPr>
        <p:spPr/>
        <p:txBody>
          <a:bodyPr/>
          <a:lstStyle/>
          <a:p>
            <a:r>
              <a:rPr lang="en-US" dirty="0"/>
              <a:t>Child Protection Program update by Little League Org. 2018</a:t>
            </a:r>
          </a:p>
          <a:p>
            <a:pPr lvl="1"/>
            <a:r>
              <a:rPr lang="en-US" dirty="0"/>
              <a:t>Emphasis on the Volunteer Selection Process</a:t>
            </a:r>
          </a:p>
          <a:p>
            <a:pPr lvl="1"/>
            <a:r>
              <a:rPr lang="en-US" dirty="0"/>
              <a:t>New regulations on conduction background checks</a:t>
            </a:r>
          </a:p>
          <a:p>
            <a:pPr lvl="1"/>
            <a:r>
              <a:rPr lang="en-US" dirty="0"/>
              <a:t>Mandatory reporting of child abuse</a:t>
            </a:r>
          </a:p>
          <a:p>
            <a:pPr lvl="1"/>
            <a:r>
              <a:rPr lang="en-US" dirty="0"/>
              <a:t>Proper one on one interaction with minors</a:t>
            </a:r>
          </a:p>
          <a:p>
            <a:pPr lvl="1"/>
            <a:r>
              <a:rPr lang="en-US" dirty="0"/>
              <a:t>Education and training of all volunteers</a:t>
            </a:r>
          </a:p>
          <a:p>
            <a:pPr lvl="1"/>
            <a:r>
              <a:rPr lang="en-US" dirty="0"/>
              <a:t>Emotional Wellbeing and Bullying prevention for players</a:t>
            </a:r>
          </a:p>
        </p:txBody>
      </p:sp>
    </p:spTree>
    <p:extLst>
      <p:ext uri="{BB962C8B-B14F-4D97-AF65-F5344CB8AC3E}">
        <p14:creationId xmlns:p14="http://schemas.microsoft.com/office/powerpoint/2010/main" val="309659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EDA1E-ACD9-430F-A0DE-45E4C97F4099}"/>
              </a:ext>
            </a:extLst>
          </p:cNvPr>
          <p:cNvSpPr>
            <a:spLocks noGrp="1"/>
          </p:cNvSpPr>
          <p:nvPr>
            <p:ph type="title"/>
          </p:nvPr>
        </p:nvSpPr>
        <p:spPr>
          <a:xfrm>
            <a:off x="913796" y="927100"/>
            <a:ext cx="3418766" cy="4616450"/>
          </a:xfrm>
        </p:spPr>
        <p:txBody>
          <a:bodyPr>
            <a:normAutofit/>
          </a:bodyPr>
          <a:lstStyle/>
          <a:p>
            <a:r>
              <a:rPr lang="en-US"/>
              <a:t>Accident Reporting	</a:t>
            </a:r>
          </a:p>
        </p:txBody>
      </p:sp>
      <p:cxnSp>
        <p:nvCxnSpPr>
          <p:cNvPr id="6"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7D3B7B-F5D3-4BCC-83BE-09D5FCF8E041}"/>
              </a:ext>
            </a:extLst>
          </p:cNvPr>
          <p:cNvSpPr>
            <a:spLocks noGrp="1"/>
          </p:cNvSpPr>
          <p:nvPr>
            <p:ph idx="1"/>
          </p:nvPr>
        </p:nvSpPr>
        <p:spPr>
          <a:xfrm>
            <a:off x="4976029" y="971549"/>
            <a:ext cx="6291528" cy="4616450"/>
          </a:xfrm>
        </p:spPr>
        <p:txBody>
          <a:bodyPr anchor="ctr">
            <a:normAutofit/>
          </a:bodyPr>
          <a:lstStyle/>
          <a:p>
            <a:r>
              <a:rPr lang="en-US" dirty="0"/>
              <a:t>Any injuries occurring on VPLL fields should be reported to the safety officer</a:t>
            </a:r>
          </a:p>
          <a:p>
            <a:r>
              <a:rPr lang="en-US" dirty="0"/>
              <a:t>The safety officer ill complete an incident report utilizing the littleleague.org provided forms</a:t>
            </a:r>
          </a:p>
          <a:p>
            <a:r>
              <a:rPr lang="en-US" dirty="0"/>
              <a:t>Injuries to players, volunteers and spectators should all be reported if they warrant anything more than basic first aid</a:t>
            </a:r>
          </a:p>
          <a:p>
            <a:r>
              <a:rPr lang="en-US" dirty="0"/>
              <a:t>VPLL has its own indemnification policies renewed annually</a:t>
            </a:r>
          </a:p>
        </p:txBody>
      </p:sp>
    </p:spTree>
    <p:extLst>
      <p:ext uri="{BB962C8B-B14F-4D97-AF65-F5344CB8AC3E}">
        <p14:creationId xmlns:p14="http://schemas.microsoft.com/office/powerpoint/2010/main" val="258636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B386-7559-4002-8141-98B5800A6CBE}"/>
              </a:ext>
            </a:extLst>
          </p:cNvPr>
          <p:cNvSpPr>
            <a:spLocks noGrp="1"/>
          </p:cNvSpPr>
          <p:nvPr>
            <p:ph type="title"/>
          </p:nvPr>
        </p:nvSpPr>
        <p:spPr/>
        <p:txBody>
          <a:bodyPr/>
          <a:lstStyle/>
          <a:p>
            <a:r>
              <a:rPr lang="en-US" dirty="0"/>
              <a:t>AED		</a:t>
            </a:r>
          </a:p>
        </p:txBody>
      </p:sp>
      <p:sp>
        <p:nvSpPr>
          <p:cNvPr id="3" name="Content Placeholder 2">
            <a:extLst>
              <a:ext uri="{FF2B5EF4-FFF2-40B4-BE49-F238E27FC236}">
                <a16:creationId xmlns:a16="http://schemas.microsoft.com/office/drawing/2014/main" id="{2514B723-2360-4623-B9CD-53235C8AC6E7}"/>
              </a:ext>
            </a:extLst>
          </p:cNvPr>
          <p:cNvSpPr>
            <a:spLocks noGrp="1"/>
          </p:cNvSpPr>
          <p:nvPr>
            <p:ph idx="1"/>
          </p:nvPr>
        </p:nvSpPr>
        <p:spPr/>
        <p:txBody>
          <a:bodyPr>
            <a:normAutofit/>
          </a:bodyPr>
          <a:lstStyle/>
          <a:p>
            <a:r>
              <a:rPr lang="en-US" dirty="0"/>
              <a:t>VPLL has a </a:t>
            </a:r>
            <a:r>
              <a:rPr lang="en-US" dirty="0" err="1"/>
              <a:t>Zoll</a:t>
            </a:r>
            <a:r>
              <a:rPr lang="en-US" dirty="0"/>
              <a:t> AED located in the equipment room adjacent to the Majors field. It is located in the unlocked AED locker on the wall.</a:t>
            </a:r>
          </a:p>
          <a:p>
            <a:r>
              <a:rPr lang="en-US" dirty="0"/>
              <a:t>The batteries and Pads will be inspected and replaced according to company guidelines</a:t>
            </a:r>
          </a:p>
          <a:p>
            <a:r>
              <a:rPr lang="en-US" dirty="0"/>
              <a:t>The safety officer can provide instruction on proper usage to anyone interested.</a:t>
            </a:r>
          </a:p>
          <a:p>
            <a:r>
              <a:rPr lang="en-US" dirty="0"/>
              <a:t>The device functions only to provide defibrillation to appropriate non-perfusing cardiac rhythms (Ventricular Tachycardia and Fibrillation)</a:t>
            </a:r>
          </a:p>
          <a:p>
            <a:r>
              <a:rPr lang="en-US" dirty="0"/>
              <a:t>This device does not substitute for following appropriate BLS/ACLS guidelines.</a:t>
            </a:r>
          </a:p>
        </p:txBody>
      </p:sp>
    </p:spTree>
    <p:extLst>
      <p:ext uri="{BB962C8B-B14F-4D97-AF65-F5344CB8AC3E}">
        <p14:creationId xmlns:p14="http://schemas.microsoft.com/office/powerpoint/2010/main" val="408738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BA89-43A2-4E45-9745-6BD7B7775481}"/>
              </a:ext>
            </a:extLst>
          </p:cNvPr>
          <p:cNvSpPr>
            <a:spLocks noGrp="1"/>
          </p:cNvSpPr>
          <p:nvPr>
            <p:ph type="title"/>
          </p:nvPr>
        </p:nvSpPr>
        <p:spPr/>
        <p:txBody>
          <a:bodyPr/>
          <a:lstStyle/>
          <a:p>
            <a:r>
              <a:rPr lang="en-US" dirty="0"/>
              <a:t>Unresponsive Adults</a:t>
            </a:r>
          </a:p>
        </p:txBody>
      </p:sp>
      <p:sp>
        <p:nvSpPr>
          <p:cNvPr id="3" name="Content Placeholder 2">
            <a:extLst>
              <a:ext uri="{FF2B5EF4-FFF2-40B4-BE49-F238E27FC236}">
                <a16:creationId xmlns:a16="http://schemas.microsoft.com/office/drawing/2014/main" id="{ABE21135-E81E-4A7C-A2A0-A6E4F397DF50}"/>
              </a:ext>
            </a:extLst>
          </p:cNvPr>
          <p:cNvSpPr>
            <a:spLocks noGrp="1"/>
          </p:cNvSpPr>
          <p:nvPr>
            <p:ph idx="1"/>
          </p:nvPr>
        </p:nvSpPr>
        <p:spPr/>
        <p:txBody>
          <a:bodyPr/>
          <a:lstStyle/>
          <a:p>
            <a:r>
              <a:rPr lang="en-US" dirty="0"/>
              <a:t>It will be extremely rare for a single person to be present during an event like this on our fields</a:t>
            </a:r>
          </a:p>
          <a:p>
            <a:r>
              <a:rPr lang="en-US" dirty="0"/>
              <a:t>The most important piece of equipment is the mobile phone to immediately activate 911 services.</a:t>
            </a:r>
          </a:p>
          <a:p>
            <a:r>
              <a:rPr lang="en-US" dirty="0"/>
              <a:t>General response time will be 5-8  minutes to our fields</a:t>
            </a:r>
          </a:p>
          <a:p>
            <a:r>
              <a:rPr lang="en-US" dirty="0"/>
              <a:t>Identify yourself as BLS and/or ACLS certified</a:t>
            </a:r>
          </a:p>
          <a:p>
            <a:r>
              <a:rPr lang="en-US" dirty="0"/>
              <a:t>The most experienced person commands the situation until EMS arrives</a:t>
            </a:r>
          </a:p>
          <a:p>
            <a:endParaRPr lang="en-US" dirty="0"/>
          </a:p>
        </p:txBody>
      </p:sp>
    </p:spTree>
    <p:extLst>
      <p:ext uri="{BB962C8B-B14F-4D97-AF65-F5344CB8AC3E}">
        <p14:creationId xmlns:p14="http://schemas.microsoft.com/office/powerpoint/2010/main" val="24799033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
  <TotalTime>8061</TotalTime>
  <Words>2021</Words>
  <Application>Microsoft Office PowerPoint</Application>
  <PresentationFormat>Widescreen</PresentationFormat>
  <Paragraphs>164</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Bookman Old Style</vt:lpstr>
      <vt:lpstr>Rockwell</vt:lpstr>
      <vt:lpstr>Damask</vt:lpstr>
      <vt:lpstr>Villa Park Little League Safety Manual 2023 </vt:lpstr>
      <vt:lpstr>Board of Directors 2023</vt:lpstr>
      <vt:lpstr>Introduction </vt:lpstr>
      <vt:lpstr>Volunteer Application forms </vt:lpstr>
      <vt:lpstr>Live Scan</vt:lpstr>
      <vt:lpstr>Player safety</vt:lpstr>
      <vt:lpstr>Accident Reporting </vt:lpstr>
      <vt:lpstr>AED  </vt:lpstr>
      <vt:lpstr>Unresponsive Adults</vt:lpstr>
      <vt:lpstr>Unresponsive adults</vt:lpstr>
      <vt:lpstr>Unresponsive adult</vt:lpstr>
      <vt:lpstr>Unresponsive Pediatric Patients </vt:lpstr>
      <vt:lpstr>Bloody Nose (Epistaxis)</vt:lpstr>
      <vt:lpstr>Facial Injuries</vt:lpstr>
      <vt:lpstr>Dental Injuries  </vt:lpstr>
      <vt:lpstr>Lacerations </vt:lpstr>
      <vt:lpstr>Heat Related Illness</vt:lpstr>
      <vt:lpstr>Climate/Environment associated concerns </vt:lpstr>
      <vt:lpstr>Allergies and Reactive Airway Disease </vt:lpstr>
      <vt:lpstr>Pitcher’s Elbow</vt:lpstr>
      <vt:lpstr>Pitcher’s Elbow</vt:lpstr>
      <vt:lpstr>Sprains, Strains, and Overuse Injuries </vt:lpstr>
      <vt:lpstr>Concussion </vt:lpstr>
      <vt:lpstr>COVID-19</vt:lpstr>
      <vt:lpstr>Pre-Game Safety </vt:lpstr>
      <vt:lpstr>Game Safety</vt:lpstr>
      <vt:lpstr>2021 Volunteer Application form</vt:lpstr>
      <vt:lpstr>Out of hospital bls algorithm</vt:lpstr>
      <vt:lpstr>Pediatric bls algorithm</vt:lpstr>
      <vt:lpstr>Heat index chart</vt:lpstr>
      <vt:lpstr>Heads up concussion protocol</vt:lpstr>
      <vt:lpstr>Zoll aed plus</vt:lpstr>
      <vt:lpstr>ZOLL AED PLUS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Villa Park Little League Safety Manual 2021 </dc:title>
  <dc:creator>Daniel Starr</dc:creator>
  <cp:lastModifiedBy>Ryan McArthur</cp:lastModifiedBy>
  <cp:revision>8</cp:revision>
  <dcterms:created xsi:type="dcterms:W3CDTF">2021-03-22T21:17:19Z</dcterms:created>
  <dcterms:modified xsi:type="dcterms:W3CDTF">2023-01-28T20:05:50Z</dcterms:modified>
</cp:coreProperties>
</file>